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DAFoUi3fT5TDZcsEk/ccw==" hashData="eHYjB7Ti/dJlXDTLBaNxu1yqeD+/JY9cBp9eijZHvEStFwMzXK7dtAC2r4e/VSq8QcL81MT61wwWEEo4zR05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91AB7-0DD9-48FA-A318-D8F1481364F8}" type="datetimeFigureOut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29327-0606-486F-A89A-148941A6F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41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469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83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098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8431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274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055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720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2700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681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460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244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982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950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675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80DD4-9D66-46DD-9CFD-D4622FA55B95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91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9F25-E748-4918-A99A-EA8FBC459799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4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C0A7-54DA-4E20-9251-6119E1A886AB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1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92F6-B962-4E99-8F63-9ABFE99304EA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1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E0A4C-7402-41D5-AC90-C6B8D63DEF2B}" type="datetime1">
              <a:rPr lang="fr-FR" smtClean="0"/>
              <a:t>01/09/2020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13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EDEB-027F-4018-AC2A-12C8795627B7}" type="datetime1">
              <a:rPr lang="fr-FR" smtClean="0"/>
              <a:t>01/09/2020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27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F152-4845-4627-BAD1-960D55C393D0}" type="datetime1">
              <a:rPr lang="fr-FR" smtClean="0"/>
              <a:t>01/09/2020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67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0A36-FDBB-4F6A-8265-A35DBA1999F7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72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8141-A882-4A87-B0F8-16D24B59DC6A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5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6E82-16CE-4BF1-9AAB-4FC238D5CF77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28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3B8E-4B4C-4BEC-B0A8-C8E904C410A4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accent6">
                <a:lumMod val="75000"/>
              </a:schemeClr>
            </a:gs>
            <a:gs pos="78000">
              <a:schemeClr val="accent6">
                <a:lumMod val="5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6419D-4EAA-4BED-A455-27D07B869EB1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57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049311" y="1000193"/>
            <a:ext cx="10163331" cy="48867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93264" y="2935757"/>
            <a:ext cx="867032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Pont-de-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Montvert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N°1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87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  <p:sndAc>
          <p:stSnd loop="1">
            <p:snd r:embed="rId3" name="♫♪♫.wav"/>
          </p:stSnd>
        </p:sndAc>
      </p:transition>
    </mc:Choice>
    <mc:Fallback>
      <p:transition spd="slow" advTm="15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6386" y="1242988"/>
            <a:ext cx="90240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Le Pont-de-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est une ancienne commune française, située dans le département de la Lozère en région Occitanie, devenue, le 1er janvier 2016, une commune déléguée de la commune nouvelle de Pont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- Sud Mont Lozère. Elle était le chef lieu de l'ancien canton du Pont-de-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.</a:t>
            </a:r>
            <a:endParaRPr lang="fr-FR" sz="2800" b="1" dirty="0" smtClean="0"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Ses habitants sont appelés les Pontois ou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Montvertipontains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1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966" y="982831"/>
            <a:ext cx="8979109" cy="49279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89336" y="982831"/>
            <a:ext cx="38781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Pont sur le Tarn.</a:t>
            </a:r>
            <a:endParaRPr lang="fr-FR" sz="32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06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1025" y="1032105"/>
            <a:ext cx="3978694" cy="48812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892090" y="1145711"/>
            <a:ext cx="6472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Beffroi de Pont-de-</a:t>
            </a:r>
            <a:r>
              <a:rPr lang="fr-FR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.</a:t>
            </a:r>
            <a:endParaRPr lang="fr-FR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94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3141" y="974360"/>
            <a:ext cx="6535712" cy="49017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979262" y="989350"/>
            <a:ext cx="42434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Pont-de-</a:t>
            </a:r>
            <a:r>
              <a:rPr lang="fr-FR" sz="3200" b="1" dirty="0" err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.</a:t>
            </a:r>
            <a:endParaRPr lang="fr-FR" sz="32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96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3180" y="1019331"/>
            <a:ext cx="6535712" cy="49017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755292" y="1019331"/>
            <a:ext cx="27462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Sur le pont.</a:t>
            </a:r>
            <a:endParaRPr lang="fr-FR" sz="32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33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9036" y="988999"/>
            <a:ext cx="9308892" cy="49089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826041" y="988999"/>
            <a:ext cx="65948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Pont-de-</a:t>
            </a:r>
            <a:r>
              <a:rPr lang="fr-FR" sz="3200" b="1" dirty="0" err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, le temple.</a:t>
            </a:r>
            <a:endParaRPr lang="fr-FR" sz="32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43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3081" y="1008570"/>
            <a:ext cx="6250899" cy="49155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052985" y="1008570"/>
            <a:ext cx="4150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Maison de village.</a:t>
            </a:r>
            <a:endParaRPr lang="fr-FR" sz="32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64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161" y="1008088"/>
            <a:ext cx="6520722" cy="48905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633877" y="1130721"/>
            <a:ext cx="5041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Le château de </a:t>
            </a:r>
            <a:r>
              <a:rPr lang="fr-FR" sz="3200" b="1" dirty="0" err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Grizac</a:t>
            </a:r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.</a:t>
            </a:r>
            <a:endParaRPr lang="fr-FR" sz="32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0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8170" y="996846"/>
            <a:ext cx="6550702" cy="4913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3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161" y="1019330"/>
            <a:ext cx="6505732" cy="48792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745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8170" y="1008089"/>
            <a:ext cx="6535712" cy="49017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60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8190" y="974360"/>
            <a:ext cx="6610662" cy="4957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884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56"/>
          <a:stretch/>
        </p:blipFill>
        <p:spPr>
          <a:xfrm>
            <a:off x="1789126" y="1007689"/>
            <a:ext cx="8613748" cy="48718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64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178</Words>
  <Application>Microsoft Office PowerPoint</Application>
  <PresentationFormat>Grand écran</PresentationFormat>
  <Paragraphs>67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2020-09-01T15:01:05Z</dcterms:created>
  <dcterms:modified xsi:type="dcterms:W3CDTF">2020-09-01T15:33:39Z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