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5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FRe+BRqcOPSWjzSWPC7lw==" hashData="2dPW0a2498oKtTMo9wC12W2zRoDZplHUH5vnM40gQUYuQ6LADjOL3YWvLEvnk1QClgljodaZPMRsewU/EeBF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7EBC2-6188-44D8-9D4F-4E595DC9F831}" type="datetimeFigureOut">
              <a:rPr lang="fr-FR" smtClean="0"/>
              <a:t>29/08/2020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A0DF3-E997-4E99-AE83-6461A19D7B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902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43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7668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4180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3397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643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350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1106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0252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249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0903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0468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4101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5009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6135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08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F12C-BCA9-416A-AE7A-22E906D3D786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31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1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1" name="Quand le soleil dit bonjour aux montagne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5C5E-D3DA-45FF-BAE7-1254F06E7E85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691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1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1" name="Quand le soleil dit bonjour aux montagnes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06BC1-F40D-451B-81A5-2472E8BC37D7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83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1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1" name="Quand le soleil dit bonjour aux montagnes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BE2C-A1BE-4FB6-9D41-4631026D0BD3}" type="datetime1">
              <a:rPr lang="fr-FR" smtClean="0"/>
              <a:t>29/08/2020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619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1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1" name="Quand le soleil dit bonjour aux montagnes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9AAAD-0041-4443-BB3E-459C58B03284}" type="datetime1">
              <a:rPr lang="fr-FR" smtClean="0"/>
              <a:t>29/08/2020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097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1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1" name="Quand le soleil dit bonjour aux montagnes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57217-DAB7-4DDB-8D47-CD7B8038221B}" type="datetime1">
              <a:rPr lang="fr-FR" smtClean="0"/>
              <a:t>29/08/2020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916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1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1" name="Quand le soleil dit bonjour aux montagnes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7202-1C6F-4687-8B31-17DEC3C4F974}" type="datetime1">
              <a:rPr lang="fr-FR" smtClean="0"/>
              <a:t>29/08/2020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8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1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1" name="Quand le soleil dit bonjour aux montagnes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D29E3-EA9D-4D75-A4C4-A095C8F2B163}" type="datetime1">
              <a:rPr lang="fr-FR" smtClean="0"/>
              <a:t>29/08/2020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438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1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1" name="Quand le soleil dit bonjour aux montagnes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C107B-9897-4A08-B66F-E5E833964644}" type="datetime1">
              <a:rPr lang="fr-FR" smtClean="0"/>
              <a:t>29/08/2020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415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1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1" name="Quand le soleil dit bonjour aux montagnes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A9A72-38CF-44C0-9CF0-12F6A29FA18D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919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1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1" name="Quand le soleil dit bonjour aux montagnes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B76-6DF3-4F81-BF98-F7312ADA6001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029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1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1" name="Quand le soleil dit bonjour aux montagnes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3000">
              <a:srgbClr val="FFC000"/>
            </a:gs>
            <a:gs pos="87000">
              <a:schemeClr val="bg1"/>
            </a:gs>
            <a:gs pos="100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4860E-9913-474C-9C46-59F2650242D4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0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1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13" name="Quand le soleil dit bonjour aux montagnes.wav"/>
          </p:stSnd>
        </p:sndAc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688" y="914400"/>
            <a:ext cx="10324332" cy="50292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0262" y="3248934"/>
            <a:ext cx="4102964" cy="269466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633934" y="1093529"/>
            <a:ext cx="892904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la pègue la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D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rôme provençale</a:t>
            </a:r>
          </a:p>
          <a:p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           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N°4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04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1938" y="1012953"/>
            <a:ext cx="937846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Pègue est une commune française située dans le département de la Drôme, en région Auvergne-Rhône-Alpes. Ses habitants sont appelés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Pèguois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et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Pèguoises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 Le village est connu pour son Oppidum Saint-Marcel qui dévoile une occupation importante au Premier Âge du Fer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103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900545"/>
            <a:ext cx="7634454" cy="5066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1343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8492" y="874058"/>
            <a:ext cx="9302623" cy="50812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38210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8338" y="889213"/>
            <a:ext cx="5955323" cy="50795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5083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3481" y="902677"/>
            <a:ext cx="6776337" cy="50760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0081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9309" y="902677"/>
            <a:ext cx="9014250" cy="50643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4900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3262" y="892687"/>
            <a:ext cx="8105510" cy="50978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9269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8116" y="884608"/>
            <a:ext cx="6702843" cy="5094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3050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1939" y="914400"/>
            <a:ext cx="6736861" cy="5052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3167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1138" y="902677"/>
            <a:ext cx="6803293" cy="5102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1491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8116" y="918087"/>
            <a:ext cx="6716314" cy="5037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1732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8115" y="918087"/>
            <a:ext cx="6731945" cy="5048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7418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8"/>
          <a:stretch/>
        </p:blipFill>
        <p:spPr>
          <a:xfrm>
            <a:off x="1217630" y="924325"/>
            <a:ext cx="9756740" cy="5009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9233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688" y="914400"/>
            <a:ext cx="10324332" cy="50292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633934" y="1057435"/>
            <a:ext cx="892904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        C’était </a:t>
            </a:r>
          </a:p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la pègue la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D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rôme provençale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7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150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2020-08-28T19:33:37Z</dcterms:created>
  <dcterms:modified xsi:type="dcterms:W3CDTF">2020-08-29T15:50:36Z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