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8" r:id="rId4"/>
    <p:sldId id="256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nXsBUskAOPWpkcB67e5iA==" hashData="t+CI9gCVK0TVQf48JsZv3U6rDoxFxZSzdtjkhFxJgS8bi/E9/+ocYmENX/vEDyb9fxEKpwW1pN1CheoNnfZY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15/08/2020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15/08/2020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"/>
          <a:stretch/>
        </p:blipFill>
        <p:spPr>
          <a:xfrm>
            <a:off x="1077726" y="1083438"/>
            <a:ext cx="10029545" cy="4658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7032" y="1140156"/>
            <a:ext cx="104775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Château de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ierrefonds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59858" y="1518031"/>
            <a:ext cx="88750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 château de Pierrefonds est un imposant château fort situé à Pierrefonds, dans le département de l'Oise, en région des Hauts-de-France, à la lisière sud-est de la forêt de Compiègne, au nord de Paris</a:t>
            </a:r>
          </a:p>
        </p:txBody>
      </p:sp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097806"/>
            <a:ext cx="7086601" cy="4659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8" y="1078430"/>
            <a:ext cx="8296835" cy="4668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7" y="1075764"/>
            <a:ext cx="7066311" cy="46990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8353" y="1082488"/>
            <a:ext cx="6266330" cy="4699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6" y="1062318"/>
            <a:ext cx="8309112" cy="4678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072885"/>
            <a:ext cx="6965577" cy="4664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00034"/>
            <a:ext cx="7005918" cy="4672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89436"/>
            <a:ext cx="7207623" cy="4684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082500"/>
            <a:ext cx="6992472" cy="4663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1081928"/>
            <a:ext cx="8404412" cy="4661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065679"/>
            <a:ext cx="6252882" cy="4689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929" y="1075592"/>
            <a:ext cx="8364072" cy="4696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05" y="1100126"/>
            <a:ext cx="10028789" cy="465774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4656" y="1170430"/>
            <a:ext cx="76963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Château de Pierrefonds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140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2020-08-03T16:32:52Z</dcterms:created>
  <dcterms:modified xsi:type="dcterms:W3CDTF">2020-08-15T17:18:01Z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