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8" r:id="rId4"/>
    <p:sldId id="256" r:id="rId5"/>
    <p:sldId id="259" r:id="rId6"/>
    <p:sldId id="260" r:id="rId7"/>
    <p:sldId id="261" r:id="rId8"/>
    <p:sldId id="262" r:id="rId9"/>
    <p:sldId id="267" r:id="rId10"/>
    <p:sldId id="263" r:id="rId11"/>
    <p:sldId id="266" r:id="rId12"/>
    <p:sldId id="264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B0lafeCXkOqgQanlqyqxQ==" hashData="rmDF5bK4u/1FS3cR4cpCIe1Df1tFJYURtemmWwgFjtRsH0NWkWCUtTatEhKBtqnWiBva4ddTDHzgwWgDQ2Ih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37EF4-E84F-4962-9C69-817F02ACEB3D}" type="datetimeFigureOut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24D25A-A0F3-423A-97A4-CD8736D60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03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079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759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4359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356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81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7142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86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2455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53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461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83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95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55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908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24D25A-A0F3-423A-97A4-CD8736D6047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816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92868-BDB1-4A03-9AC3-A7A3875F5F05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700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B876E9-648D-4720-9AEF-77A33013BCD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380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22CA-D9A1-4C45-BCC5-06DC89922E80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5115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B8E8B-C539-46D5-8981-CEE2313077B0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68495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16882-86CC-4742-B330-E9AE240A1B66}" type="datetime1">
              <a:rPr lang="fr-FR" smtClean="0"/>
              <a:t>15/08/2020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857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5ABD-7284-4724-9E6D-9B1DDE68A8E1}" type="datetime1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60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D3BC5-E716-46E9-BE14-71B555D6783C}" type="datetime1">
              <a:rPr lang="fr-FR" smtClean="0"/>
              <a:t>15/08/2020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51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4670D-73D1-4A8E-8D9A-9F48C3CD0F66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282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D14E-9A3E-4333-AB6B-0B233E6DD9A4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42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143F0-3F14-4293-92C4-2AB20FF4FCF2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387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46C02-07CC-4B3B-9CB8-C4BBDB25B81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82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1">
                <a:lumMod val="5000"/>
                <a:lumOff val="95000"/>
              </a:schemeClr>
            </a:gs>
            <a:gs pos="42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50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D755F4-4A83-4A21-8F6A-334ADC008BDA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3B581-3C93-4A9F-A7EB-1487247183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096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"/>
          <a:stretch/>
        </p:blipFill>
        <p:spPr>
          <a:xfrm>
            <a:off x="1077726" y="1083438"/>
            <a:ext cx="10029545" cy="46584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67032" y="1140156"/>
            <a:ext cx="104775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Château de </a:t>
            </a:r>
            <a:r>
              <a:rPr lang="fr-FR" sz="4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ierrefonds N° </a:t>
            </a:r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400" y="3238623"/>
            <a:ext cx="3158002" cy="256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8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59858" y="1518031"/>
            <a:ext cx="88750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Le château de Pierrefonds est un imposant château fort situé à Pierrefonds, dans le département de l'Oise, en région des Hauts-de-France, à la lisière sud-est de la forêt de Compiègne, au nord de Paris</a:t>
            </a:r>
          </a:p>
        </p:txBody>
      </p:sp>
    </p:spTree>
    <p:extLst>
      <p:ext uri="{BB962C8B-B14F-4D97-AF65-F5344CB8AC3E}">
        <p14:creationId xmlns:p14="http://schemas.microsoft.com/office/powerpoint/2010/main" val="85105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0" y="1097806"/>
            <a:ext cx="7086601" cy="4659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009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730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231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841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692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276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2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0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80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02659"/>
            <a:ext cx="6964188" cy="4641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589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081038"/>
            <a:ext cx="6147719" cy="47011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15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1070592"/>
            <a:ext cx="5876365" cy="4649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5500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952500" cmpd="dbl">
            <a:gradFill flip="none" rotWithShape="1">
              <a:gsLst>
                <a:gs pos="63000">
                  <a:schemeClr val="accent1">
                    <a:lumMod val="5000"/>
                    <a:lumOff val="95000"/>
                  </a:schemeClr>
                </a:gs>
                <a:gs pos="86000">
                  <a:schemeClr val="accent6">
                    <a:lumMod val="60000"/>
                    <a:lumOff val="40000"/>
                  </a:schemeClr>
                </a:gs>
                <a:gs pos="93000">
                  <a:schemeClr val="accent1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1" y="580571"/>
            <a:ext cx="11030858" cy="5660572"/>
          </a:xfrm>
          <a:prstGeom prst="roundRect">
            <a:avLst/>
          </a:prstGeom>
          <a:noFill/>
          <a:ln w="3175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05" y="1100126"/>
            <a:ext cx="10028789" cy="4657748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1C1DF-35B7-45A5-A71C-FD61951FB6E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15/08/2020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3B581-3C93-4A9F-A7EB-1487247183EB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474656" y="1170430"/>
            <a:ext cx="7696338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Château de Pierrefonds 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188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16000">
        <p15:prstTrans prst="fractur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140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2020-08-03T16:32:52Z</dcterms:created>
  <dcterms:modified xsi:type="dcterms:W3CDTF">2020-08-15T16:55:24Z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