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6" r:id="rId4"/>
    <p:sldId id="268" r:id="rId5"/>
    <p:sldId id="259" r:id="rId6"/>
    <p:sldId id="260" r:id="rId7"/>
    <p:sldId id="261" r:id="rId8"/>
    <p:sldId id="262" r:id="rId9"/>
    <p:sldId id="267" r:id="rId10"/>
    <p:sldId id="263" r:id="rId11"/>
    <p:sldId id="266" r:id="rId12"/>
    <p:sldId id="264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qRja+r/mhVklDoxtmfilg==" hashData="XpP/U9yTJHcg+eR5yfkwq//2xlLhKnWSTMDG+27tK6h6TaJPYfGgABy3jc2F8Zfvgicnu0D9+TvOZ+J5Vc5i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37EF4-E84F-4962-9C69-817F02ACEB3D}" type="datetimeFigureOut">
              <a:rPr lang="fr-FR" smtClean="0"/>
              <a:t>15/08/2020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24D25A-A0F3-423A-97A4-CD8736D60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03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07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759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356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435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81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714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86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2455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538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4618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83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958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55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5908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816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2868-BDB1-4A03-9AC3-A7A3875F5F05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00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76E9-648D-4720-9AEF-77A33013BCDC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380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422CA-D9A1-4C45-BCC5-06DC89922E80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115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B8E8B-C539-46D5-8981-CEE2313077B0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6849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6882-86CC-4742-B330-E9AE240A1B66}" type="datetime1">
              <a:rPr lang="fr-FR" smtClean="0"/>
              <a:t>15/08/2020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857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5ABD-7284-4724-9E6D-9B1DDE68A8E1}" type="datetime1">
              <a:rPr lang="fr-FR" smtClean="0"/>
              <a:t>15/08/2020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460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3BC5-E716-46E9-BE14-71B555D6783C}" type="datetime1">
              <a:rPr lang="fr-FR" smtClean="0"/>
              <a:t>15/08/2020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0514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4670D-73D1-4A8E-8D9A-9F48C3CD0F66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282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FD14E-9A3E-4333-AB6B-0B233E6DD9A4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428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143F0-3F14-4293-92C4-2AB20FF4FCF2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387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6C02-07CC-4B3B-9CB8-C4BBDB25B81C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982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6">
                <a:lumMod val="60000"/>
                <a:lumOff val="40000"/>
              </a:schemeClr>
            </a:gs>
            <a:gs pos="78000">
              <a:schemeClr val="accent6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755F4-4A83-4A21-8F6A-334ADC008BDA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096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78" b="15168"/>
          <a:stretch/>
        </p:blipFill>
        <p:spPr>
          <a:xfrm>
            <a:off x="1077726" y="1083438"/>
            <a:ext cx="10029545" cy="46584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67032" y="1140156"/>
            <a:ext cx="10490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Château de 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ierrefonds N°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400" y="3238623"/>
            <a:ext cx="3158002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38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  <p:sndAc>
          <p:stSnd loop="1">
            <p:snd r:embed="rId3" name="LA_FRANCE_MEDIEVALE_I111_001.wav"/>
          </p:stSnd>
        </p:sndAc>
      </p:transition>
    </mc:Choice>
    <mc:Fallback>
      <p:transition spd="slow" advTm="16000">
        <p:fad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59858" y="1518031"/>
            <a:ext cx="887505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Le château de Pierrefonds est un imposant château fort situé à Pierrefonds, dans le département de l'Oise, en région des Hauts-de-France, à la lisière sud-est de la forêt de Compiègne, au nord de Paris</a:t>
            </a:r>
          </a:p>
        </p:txBody>
      </p:sp>
    </p:spTree>
    <p:extLst>
      <p:ext uri="{BB962C8B-B14F-4D97-AF65-F5344CB8AC3E}">
        <p14:creationId xmlns:p14="http://schemas.microsoft.com/office/powerpoint/2010/main" val="851056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9535" y="1093694"/>
            <a:ext cx="5732929" cy="4670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8730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084701"/>
            <a:ext cx="6965577" cy="4640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009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084702"/>
            <a:ext cx="7046259" cy="46945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4231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066784"/>
            <a:ext cx="7019365" cy="4676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3841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4304" y="1062318"/>
            <a:ext cx="7043939" cy="4693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2692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066782"/>
            <a:ext cx="7032813" cy="4685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276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084702"/>
            <a:ext cx="7046259" cy="46945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3727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4" y="1102618"/>
            <a:ext cx="7005919" cy="4667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2102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084700"/>
            <a:ext cx="7005919" cy="4667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809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075765"/>
            <a:ext cx="7019330" cy="4676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589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075741"/>
            <a:ext cx="7019366" cy="4676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550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246" y="1092573"/>
            <a:ext cx="6225989" cy="4669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5500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605" y="1100126"/>
            <a:ext cx="10028789" cy="4657748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74656" y="1170430"/>
            <a:ext cx="76963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Château de Pierrefonds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188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140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2020-08-03T16:32:52Z</dcterms:created>
  <dcterms:modified xsi:type="dcterms:W3CDTF">2020-08-15T16:40:28Z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