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8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8MMj2/fJrl/JzGsjt6bDg==" hashData="wjuv76J+4IW7+Bwk/f75b3J4eSW45L5g0S44/Id2E0eVb1sLMWVcckMua0AfZmZ2qjJQ7eNOfuY00opzlAm2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15/08/2020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15/08/2020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78" b="15168"/>
          <a:stretch/>
        </p:blipFill>
        <p:spPr>
          <a:xfrm>
            <a:off x="1077726" y="1083438"/>
            <a:ext cx="10029545" cy="4658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7032" y="1140156"/>
            <a:ext cx="102579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Château de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ierrefonds N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° 1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59858" y="1518031"/>
            <a:ext cx="88750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 château de Pierrefonds est un imposant château fort situé à Pierrefonds, dans le département de l'Oise, en région des Hauts-de-France, à la lisière sud-est de la forêt de Compiègne, au nord de Paris</a:t>
            </a:r>
          </a:p>
        </p:txBody>
      </p:sp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048576"/>
            <a:ext cx="6265820" cy="4693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097806"/>
            <a:ext cx="7086601" cy="4659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8" y="1092416"/>
            <a:ext cx="6804213" cy="4660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93659"/>
            <a:ext cx="7019366" cy="4676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3" y="1090473"/>
            <a:ext cx="7839635" cy="4674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082488"/>
            <a:ext cx="6225988" cy="4669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066782"/>
            <a:ext cx="7032813" cy="4685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02618"/>
            <a:ext cx="6979025" cy="4649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084700"/>
            <a:ext cx="7032813" cy="4685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84702"/>
            <a:ext cx="7019365" cy="4676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066782"/>
            <a:ext cx="7059707" cy="4703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75741"/>
            <a:ext cx="7019366" cy="4676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05" y="1100126"/>
            <a:ext cx="10028789" cy="465774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4656" y="1170430"/>
            <a:ext cx="76963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endParaRPr lang="fr-FR" sz="4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âteau de Pierrefonds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140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2020-08-03T16:32:52Z</dcterms:created>
  <dcterms:modified xsi:type="dcterms:W3CDTF">2020-08-15T16:31:18Z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