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0HIHSTIoxzSz0vF086V4A==" hashData="LHpaAGrMmzM22PFB+KRL8blnSbsyJi7u5LkrVNL6+wG1AggGgTIwzcP/Mhf9B1JudvRCrk4PuLHzcaypqHEM/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24"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CA9918-3E79-45FF-8F64-198AB1456205}" type="datetimeFigureOut">
              <a:rPr lang="fr-FR" smtClean="0"/>
              <a:t>29/10/2020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E5C2F5-4648-4396-95A6-31AA2304A4CF}" type="slidenum">
              <a:rPr lang="fr-FR" smtClean="0"/>
              <a:t>‹N°›</a:t>
            </a:fld>
            <a:endParaRPr lang="fr-FR"/>
          </a:p>
        </p:txBody>
      </p:sp>
    </p:spTree>
    <p:extLst>
      <p:ext uri="{BB962C8B-B14F-4D97-AF65-F5344CB8AC3E}">
        <p14:creationId xmlns:p14="http://schemas.microsoft.com/office/powerpoint/2010/main" val="1767796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a:t>
            </a:fld>
            <a:endParaRPr lang="fr-FR"/>
          </a:p>
        </p:txBody>
      </p:sp>
    </p:spTree>
    <p:extLst>
      <p:ext uri="{BB962C8B-B14F-4D97-AF65-F5344CB8AC3E}">
        <p14:creationId xmlns:p14="http://schemas.microsoft.com/office/powerpoint/2010/main" val="644637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2</a:t>
            </a:fld>
            <a:endParaRPr lang="fr-FR"/>
          </a:p>
        </p:txBody>
      </p:sp>
    </p:spTree>
    <p:extLst>
      <p:ext uri="{BB962C8B-B14F-4D97-AF65-F5344CB8AC3E}">
        <p14:creationId xmlns:p14="http://schemas.microsoft.com/office/powerpoint/2010/main" val="3512057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3</a:t>
            </a:fld>
            <a:endParaRPr lang="fr-FR"/>
          </a:p>
        </p:txBody>
      </p:sp>
    </p:spTree>
    <p:extLst>
      <p:ext uri="{BB962C8B-B14F-4D97-AF65-F5344CB8AC3E}">
        <p14:creationId xmlns:p14="http://schemas.microsoft.com/office/powerpoint/2010/main" val="2483182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4</a:t>
            </a:fld>
            <a:endParaRPr lang="fr-FR"/>
          </a:p>
        </p:txBody>
      </p:sp>
    </p:spTree>
    <p:extLst>
      <p:ext uri="{BB962C8B-B14F-4D97-AF65-F5344CB8AC3E}">
        <p14:creationId xmlns:p14="http://schemas.microsoft.com/office/powerpoint/2010/main" val="3944299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5</a:t>
            </a:fld>
            <a:endParaRPr lang="fr-FR"/>
          </a:p>
        </p:txBody>
      </p:sp>
    </p:spTree>
    <p:extLst>
      <p:ext uri="{BB962C8B-B14F-4D97-AF65-F5344CB8AC3E}">
        <p14:creationId xmlns:p14="http://schemas.microsoft.com/office/powerpoint/2010/main" val="3567035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6</a:t>
            </a:fld>
            <a:endParaRPr lang="fr-FR"/>
          </a:p>
        </p:txBody>
      </p:sp>
    </p:spTree>
    <p:extLst>
      <p:ext uri="{BB962C8B-B14F-4D97-AF65-F5344CB8AC3E}">
        <p14:creationId xmlns:p14="http://schemas.microsoft.com/office/powerpoint/2010/main" val="1754632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7</a:t>
            </a:fld>
            <a:endParaRPr lang="fr-FR"/>
          </a:p>
        </p:txBody>
      </p:sp>
    </p:spTree>
    <p:extLst>
      <p:ext uri="{BB962C8B-B14F-4D97-AF65-F5344CB8AC3E}">
        <p14:creationId xmlns:p14="http://schemas.microsoft.com/office/powerpoint/2010/main" val="1514277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8</a:t>
            </a:fld>
            <a:endParaRPr lang="fr-FR"/>
          </a:p>
        </p:txBody>
      </p:sp>
    </p:spTree>
    <p:extLst>
      <p:ext uri="{BB962C8B-B14F-4D97-AF65-F5344CB8AC3E}">
        <p14:creationId xmlns:p14="http://schemas.microsoft.com/office/powerpoint/2010/main" val="3616691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9</a:t>
            </a:fld>
            <a:endParaRPr lang="fr-FR"/>
          </a:p>
        </p:txBody>
      </p:sp>
    </p:spTree>
    <p:extLst>
      <p:ext uri="{BB962C8B-B14F-4D97-AF65-F5344CB8AC3E}">
        <p14:creationId xmlns:p14="http://schemas.microsoft.com/office/powerpoint/2010/main" val="1248721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10</a:t>
            </a:fld>
            <a:endParaRPr lang="fr-FR"/>
          </a:p>
        </p:txBody>
      </p:sp>
    </p:spTree>
    <p:extLst>
      <p:ext uri="{BB962C8B-B14F-4D97-AF65-F5344CB8AC3E}">
        <p14:creationId xmlns:p14="http://schemas.microsoft.com/office/powerpoint/2010/main" val="192868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11</a:t>
            </a:fld>
            <a:endParaRPr lang="fr-FR"/>
          </a:p>
        </p:txBody>
      </p:sp>
    </p:spTree>
    <p:extLst>
      <p:ext uri="{BB962C8B-B14F-4D97-AF65-F5344CB8AC3E}">
        <p14:creationId xmlns:p14="http://schemas.microsoft.com/office/powerpoint/2010/main" val="1007453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12</a:t>
            </a:fld>
            <a:endParaRPr lang="fr-FR"/>
          </a:p>
        </p:txBody>
      </p:sp>
    </p:spTree>
    <p:extLst>
      <p:ext uri="{BB962C8B-B14F-4D97-AF65-F5344CB8AC3E}">
        <p14:creationId xmlns:p14="http://schemas.microsoft.com/office/powerpoint/2010/main" val="4128452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13</a:t>
            </a:fld>
            <a:endParaRPr lang="fr-FR"/>
          </a:p>
        </p:txBody>
      </p:sp>
    </p:spTree>
    <p:extLst>
      <p:ext uri="{BB962C8B-B14F-4D97-AF65-F5344CB8AC3E}">
        <p14:creationId xmlns:p14="http://schemas.microsoft.com/office/powerpoint/2010/main" val="3696504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14</a:t>
            </a:fld>
            <a:endParaRPr lang="fr-FR"/>
          </a:p>
        </p:txBody>
      </p:sp>
    </p:spTree>
    <p:extLst>
      <p:ext uri="{BB962C8B-B14F-4D97-AF65-F5344CB8AC3E}">
        <p14:creationId xmlns:p14="http://schemas.microsoft.com/office/powerpoint/2010/main" val="2383639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15</a:t>
            </a:fld>
            <a:endParaRPr lang="fr-FR"/>
          </a:p>
        </p:txBody>
      </p:sp>
    </p:spTree>
    <p:extLst>
      <p:ext uri="{BB962C8B-B14F-4D97-AF65-F5344CB8AC3E}">
        <p14:creationId xmlns:p14="http://schemas.microsoft.com/office/powerpoint/2010/main" val="3277607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16</a:t>
            </a:fld>
            <a:endParaRPr lang="fr-FR"/>
          </a:p>
        </p:txBody>
      </p:sp>
    </p:spTree>
    <p:extLst>
      <p:ext uri="{BB962C8B-B14F-4D97-AF65-F5344CB8AC3E}">
        <p14:creationId xmlns:p14="http://schemas.microsoft.com/office/powerpoint/2010/main" val="3632699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CAD3407-CECF-4A1E-93C6-25437AE190D6}"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17031981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9AFB54-3C2D-4D8D-9494-0F8C72D46C69}"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79974139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ACD9092-D659-49C6-A3CC-A846AF2B2A9E}"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138121420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85BBB12-777D-4BB8-B0A4-E369AA86B16B}"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420030753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5768DD7-5B1D-4B1F-8731-56A1B681CAF9}" type="datetime1">
              <a:rPr lang="fr-FR" smtClean="0"/>
              <a:t>29/10/2020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20191269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D8443B9-51AA-460C-9835-FC8139078013}" type="datetime1">
              <a:rPr lang="fr-FR" smtClean="0"/>
              <a:t>29/10/2020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26049010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90E747-BD63-444C-B215-7850084C62DF}" type="datetime1">
              <a:rPr lang="fr-FR" smtClean="0"/>
              <a:t>29/10/2020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6975413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461E2E1-5D16-4C7B-9525-F836C729F83F}"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017589049"/>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DF94850-83E0-4B32-B389-448E5022A731}"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189867850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0E4AA0-2C40-4C95-B757-7790C770D877}"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714860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73F89AE-DF20-47FC-8177-F0FDEE19DFE7}"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82053338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7000">
              <a:schemeClr val="accent2">
                <a:lumMod val="75000"/>
              </a:schemeClr>
            </a:gs>
            <a:gs pos="83000">
              <a:schemeClr val="accent2">
                <a:lumMod val="50000"/>
              </a:schemeClr>
            </a:gs>
            <a:gs pos="94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D17A85-1A2F-4A30-8C69-A1084E6D6429}" type="datetime1">
              <a:rPr lang="fr-FR" smtClean="0"/>
              <a:t>29/10/2020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8B447B-2B66-4CEC-A548-9669F0976276}" type="slidenum">
              <a:rPr lang="fr-FR" smtClean="0"/>
              <a:t>‹N°›</a:t>
            </a:fld>
            <a:endParaRPr lang="fr-FR"/>
          </a:p>
        </p:txBody>
      </p:sp>
    </p:spTree>
    <p:extLst>
      <p:ext uri="{BB962C8B-B14F-4D97-AF65-F5344CB8AC3E}">
        <p14:creationId xmlns:p14="http://schemas.microsoft.com/office/powerpoint/2010/main" val="24181071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a:blip r:embed="rId4"/>
          <a:stretch>
            <a:fillRect/>
          </a:stretch>
        </p:blipFill>
        <p:spPr>
          <a:xfrm>
            <a:off x="2003611" y="895350"/>
            <a:ext cx="8216153" cy="5067300"/>
          </a:xfrm>
          <a:prstGeom prst="rect">
            <a:avLst/>
          </a:prstGeom>
          <a:effectLst>
            <a:softEdge rad="127000"/>
          </a:effectLst>
        </p:spPr>
      </p:pic>
    </p:spTree>
    <p:extLst>
      <p:ext uri="{BB962C8B-B14F-4D97-AF65-F5344CB8AC3E}">
        <p14:creationId xmlns:p14="http://schemas.microsoft.com/office/powerpoint/2010/main" val="2555972397"/>
      </p:ext>
    </p:extLst>
  </p:cSld>
  <p:clrMapOvr>
    <a:masterClrMapping/>
  </p:clrMapOvr>
  <mc:AlternateContent xmlns:mc="http://schemas.openxmlformats.org/markup-compatibility/2006">
    <mc:Choice xmlns:p14="http://schemas.microsoft.com/office/powerpoint/2010/main" Requires="p14">
      <p:transition spd="slow" p14:dur="7500" advTm="13000">
        <p:wedge/>
        <p:sndAc>
          <p:stSnd loop="1">
            <p:snd r:embed="rId3" name="MUSIQUE DU FILM DE BENHUR.wav"/>
          </p:stSnd>
        </p:sndAc>
      </p:transition>
    </mc:Choice>
    <mc:Fallback>
      <p:transition spd="slow" advTm="13000">
        <p:wedge/>
        <p:sndAc>
          <p:stSnd loop="1">
            <p:snd r:embed="rId3" name="MUSIQUE DU FILM DE BENHU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47800" y="889843"/>
            <a:ext cx="9296400" cy="5078313"/>
          </a:xfrm>
          <a:prstGeom prst="rect">
            <a:avLst/>
          </a:prstGeom>
        </p:spPr>
        <p:txBody>
          <a:bodyPr wrap="square">
            <a:spAutoFit/>
          </a:bodyPr>
          <a:lstStyle/>
          <a:p>
            <a:r>
              <a:rPr lang="fr-FR" sz="3600" b="1" dirty="0">
                <a:solidFill>
                  <a:schemeClr val="bg1"/>
                </a:solidFill>
                <a:effectLst>
                  <a:glow rad="228600">
                    <a:schemeClr val="accent5">
                      <a:satMod val="175000"/>
                      <a:alpha val="40000"/>
                    </a:schemeClr>
                  </a:glow>
                </a:effectLst>
                <a:latin typeface="Magneto" panose="04030805050802020D02" pitchFamily="82" charset="0"/>
              </a:rPr>
              <a:t>'</a:t>
            </a:r>
            <a:r>
              <a:rPr lang="fr-FR" sz="3600" b="1" dirty="0" err="1">
                <a:solidFill>
                  <a:schemeClr val="bg1"/>
                </a:solidFill>
                <a:effectLst>
                  <a:glow rad="228600">
                    <a:schemeClr val="accent5">
                      <a:satMod val="175000"/>
                      <a:alpha val="40000"/>
                    </a:schemeClr>
                  </a:glow>
                </a:effectLst>
                <a:latin typeface="Magneto" panose="04030805050802020D02" pitchFamily="82" charset="0"/>
              </a:rPr>
              <a:t>Pooping</a:t>
            </a:r>
            <a:r>
              <a:rPr lang="fr-FR" sz="3600" b="1" dirty="0">
                <a:solidFill>
                  <a:schemeClr val="bg1"/>
                </a:solidFill>
                <a:effectLst>
                  <a:glow rad="228600">
                    <a:schemeClr val="accent5">
                      <a:satMod val="175000"/>
                      <a:alpha val="40000"/>
                    </a:schemeClr>
                  </a:glow>
                </a:effectLst>
                <a:latin typeface="Magneto" panose="04030805050802020D02" pitchFamily="82" charset="0"/>
              </a:rPr>
              <a:t> </a:t>
            </a:r>
            <a:r>
              <a:rPr lang="fr-FR" sz="3600" b="1" dirty="0" err="1">
                <a:solidFill>
                  <a:schemeClr val="bg1"/>
                </a:solidFill>
                <a:effectLst>
                  <a:glow rad="228600">
                    <a:schemeClr val="accent5">
                      <a:satMod val="175000"/>
                      <a:alpha val="40000"/>
                    </a:schemeClr>
                  </a:glow>
                </a:effectLst>
                <a:latin typeface="Magneto" panose="04030805050802020D02" pitchFamily="82" charset="0"/>
              </a:rPr>
              <a:t>Pooches</a:t>
            </a:r>
            <a:r>
              <a:rPr lang="fr-FR" sz="3600" b="1" dirty="0">
                <a:solidFill>
                  <a:schemeClr val="bg1"/>
                </a:solidFill>
                <a:effectLst>
                  <a:glow rad="228600">
                    <a:schemeClr val="accent5">
                      <a:satMod val="175000"/>
                      <a:alpha val="40000"/>
                    </a:schemeClr>
                  </a:glow>
                </a:effectLst>
                <a:latin typeface="Magneto" panose="04030805050802020D02" pitchFamily="82" charset="0"/>
              </a:rPr>
              <a:t>' est un calendrier où chaque moi révèle un beau chien en train de faire la grosse commission. Si vous connaissez quelqu'un qui adore (un peu trop) les chiens, ce calendrier de chiens qui font caca sera le cadeau le plus mémorable que vous offriez cette année !</a:t>
            </a:r>
          </a:p>
        </p:txBody>
      </p:sp>
    </p:spTree>
    <p:extLst>
      <p:ext uri="{BB962C8B-B14F-4D97-AF65-F5344CB8AC3E}">
        <p14:creationId xmlns:p14="http://schemas.microsoft.com/office/powerpoint/2010/main" val="57417492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38212"/>
            <a:ext cx="6667500" cy="4981575"/>
          </a:xfrm>
          <a:prstGeom prst="rect">
            <a:avLst/>
          </a:prstGeom>
          <a:effectLst>
            <a:softEdge rad="127000"/>
          </a:effectLst>
        </p:spPr>
      </p:pic>
    </p:spTree>
    <p:extLst>
      <p:ext uri="{BB962C8B-B14F-4D97-AF65-F5344CB8AC3E}">
        <p14:creationId xmlns:p14="http://schemas.microsoft.com/office/powerpoint/2010/main" val="108082407"/>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19162"/>
            <a:ext cx="6667500" cy="5019675"/>
          </a:xfrm>
          <a:prstGeom prst="rect">
            <a:avLst/>
          </a:prstGeom>
          <a:effectLst>
            <a:softEdge rad="127000"/>
          </a:effectLst>
        </p:spPr>
      </p:pic>
    </p:spTree>
    <p:extLst>
      <p:ext uri="{BB962C8B-B14F-4D97-AF65-F5344CB8AC3E}">
        <p14:creationId xmlns:p14="http://schemas.microsoft.com/office/powerpoint/2010/main" val="4170065570"/>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8505" y="913952"/>
            <a:ext cx="8134024" cy="5043095"/>
          </a:xfrm>
          <a:prstGeom prst="rect">
            <a:avLst/>
          </a:prstGeom>
          <a:effectLst>
            <a:softEdge rad="127000"/>
          </a:effectLst>
        </p:spPr>
      </p:pic>
    </p:spTree>
    <p:extLst>
      <p:ext uri="{BB962C8B-B14F-4D97-AF65-F5344CB8AC3E}">
        <p14:creationId xmlns:p14="http://schemas.microsoft.com/office/powerpoint/2010/main" val="2521538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885825"/>
            <a:ext cx="6667500" cy="5086350"/>
          </a:xfrm>
          <a:prstGeom prst="rect">
            <a:avLst/>
          </a:prstGeom>
          <a:effectLst>
            <a:softEdge rad="127000"/>
          </a:effectLst>
        </p:spPr>
      </p:pic>
    </p:spTree>
    <p:extLst>
      <p:ext uri="{BB962C8B-B14F-4D97-AF65-F5344CB8AC3E}">
        <p14:creationId xmlns:p14="http://schemas.microsoft.com/office/powerpoint/2010/main" val="3688194395"/>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871537"/>
            <a:ext cx="6667500" cy="5114925"/>
          </a:xfrm>
          <a:prstGeom prst="rect">
            <a:avLst/>
          </a:prstGeom>
          <a:effectLst>
            <a:softEdge rad="127000"/>
          </a:effectLst>
        </p:spPr>
      </p:pic>
    </p:spTree>
    <p:extLst>
      <p:ext uri="{BB962C8B-B14F-4D97-AF65-F5344CB8AC3E}">
        <p14:creationId xmlns:p14="http://schemas.microsoft.com/office/powerpoint/2010/main" val="419460297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04875"/>
            <a:ext cx="6667500" cy="5048250"/>
          </a:xfrm>
          <a:prstGeom prst="rect">
            <a:avLst/>
          </a:prstGeom>
          <a:effectLst>
            <a:softEdge rad="127000"/>
          </a:effectLst>
        </p:spPr>
      </p:pic>
    </p:spTree>
    <p:extLst>
      <p:ext uri="{BB962C8B-B14F-4D97-AF65-F5344CB8AC3E}">
        <p14:creationId xmlns:p14="http://schemas.microsoft.com/office/powerpoint/2010/main" val="417776014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00112"/>
            <a:ext cx="6667500" cy="5057775"/>
          </a:xfrm>
          <a:prstGeom prst="rect">
            <a:avLst/>
          </a:prstGeom>
          <a:effectLst>
            <a:softEdge rad="127000"/>
          </a:effectLst>
        </p:spPr>
      </p:pic>
    </p:spTree>
    <p:extLst>
      <p:ext uri="{BB962C8B-B14F-4D97-AF65-F5344CB8AC3E}">
        <p14:creationId xmlns:p14="http://schemas.microsoft.com/office/powerpoint/2010/main" val="236265738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28687"/>
            <a:ext cx="6667500" cy="5000625"/>
          </a:xfrm>
          <a:prstGeom prst="rect">
            <a:avLst/>
          </a:prstGeom>
          <a:effectLst>
            <a:softEdge rad="127000"/>
          </a:effectLst>
        </p:spPr>
      </p:pic>
    </p:spTree>
    <p:extLst>
      <p:ext uri="{BB962C8B-B14F-4D97-AF65-F5344CB8AC3E}">
        <p14:creationId xmlns:p14="http://schemas.microsoft.com/office/powerpoint/2010/main" val="99729500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28687"/>
            <a:ext cx="6667500" cy="5000625"/>
          </a:xfrm>
          <a:prstGeom prst="rect">
            <a:avLst/>
          </a:prstGeom>
          <a:effectLst>
            <a:softEdge rad="127000"/>
          </a:effectLst>
        </p:spPr>
      </p:pic>
    </p:spTree>
    <p:extLst>
      <p:ext uri="{BB962C8B-B14F-4D97-AF65-F5344CB8AC3E}">
        <p14:creationId xmlns:p14="http://schemas.microsoft.com/office/powerpoint/2010/main" val="2261733745"/>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04875"/>
            <a:ext cx="6667500" cy="5048250"/>
          </a:xfrm>
          <a:prstGeom prst="rect">
            <a:avLst/>
          </a:prstGeom>
          <a:effectLst>
            <a:softEdge rad="127000"/>
          </a:effectLst>
        </p:spPr>
      </p:pic>
    </p:spTree>
    <p:extLst>
      <p:ext uri="{BB962C8B-B14F-4D97-AF65-F5344CB8AC3E}">
        <p14:creationId xmlns:p14="http://schemas.microsoft.com/office/powerpoint/2010/main" val="2687253009"/>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928687"/>
            <a:ext cx="6667500" cy="5000625"/>
          </a:xfrm>
          <a:prstGeom prst="rect">
            <a:avLst/>
          </a:prstGeom>
          <a:effectLst>
            <a:softEdge rad="127000"/>
          </a:effectLst>
        </p:spPr>
      </p:pic>
    </p:spTree>
    <p:extLst>
      <p:ext uri="{BB962C8B-B14F-4D97-AF65-F5344CB8AC3E}">
        <p14:creationId xmlns:p14="http://schemas.microsoft.com/office/powerpoint/2010/main" val="371191497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885825"/>
            <a:ext cx="6667500" cy="5086350"/>
          </a:xfrm>
          <a:prstGeom prst="rect">
            <a:avLst/>
          </a:prstGeom>
          <a:effectLst>
            <a:softEdge rad="127000"/>
          </a:effectLst>
        </p:spPr>
      </p:pic>
    </p:spTree>
    <p:extLst>
      <p:ext uri="{BB962C8B-B14F-4D97-AF65-F5344CB8AC3E}">
        <p14:creationId xmlns:p14="http://schemas.microsoft.com/office/powerpoint/2010/main" val="215072945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51529" y="935750"/>
            <a:ext cx="7664824" cy="4999824"/>
          </a:xfrm>
          <a:prstGeom prst="rect">
            <a:avLst/>
          </a:prstGeom>
          <a:effectLst>
            <a:softEdge rad="127000"/>
          </a:effectLst>
        </p:spPr>
      </p:pic>
    </p:spTree>
    <p:extLst>
      <p:ext uri="{BB962C8B-B14F-4D97-AF65-F5344CB8AC3E}">
        <p14:creationId xmlns:p14="http://schemas.microsoft.com/office/powerpoint/2010/main" val="3088420397"/>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2003611" y="895350"/>
            <a:ext cx="8216153" cy="5067300"/>
          </a:xfrm>
          <a:prstGeom prst="rect">
            <a:avLst/>
          </a:prstGeom>
          <a:effectLst>
            <a:softEdge rad="127000"/>
          </a:effectLst>
        </p:spPr>
      </p:pic>
    </p:spTree>
    <p:extLst>
      <p:ext uri="{BB962C8B-B14F-4D97-AF65-F5344CB8AC3E}">
        <p14:creationId xmlns:p14="http://schemas.microsoft.com/office/powerpoint/2010/main" val="332076397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67</TotalTime>
  <Words>150</Words>
  <Application>Microsoft Office PowerPoint</Application>
  <PresentationFormat>Grand écran</PresentationFormat>
  <Paragraphs>65</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Calibri Light</vt:lpstr>
      <vt:lpstr>Magneto</vt:lpstr>
      <vt:lpstr>Poor Richard</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2020-10-29T08:29:16Z</dcterms:created>
  <dcterms:modified xsi:type="dcterms:W3CDTF">2020-10-29T19:25:09Z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