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7" r:id="rId18"/>
    <p:sldId id="278" r:id="rId19"/>
    <p:sldId id="275" r:id="rId20"/>
    <p:sldId id="276" r:id="rId21"/>
    <p:sldId id="280" r:id="rId22"/>
    <p:sldId id="279" r:id="rId23"/>
    <p:sldId id="281" r:id="rId24"/>
    <p:sldId id="282" r:id="rId25"/>
    <p:sldId id="272" r:id="rId26"/>
    <p:sldId id="273" r:id="rId27"/>
    <p:sldId id="274" r:id="rId2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++ntGfxDnypw5zTV40j1g==" hashData="UcPDn+H1GFeWB6TV7dMsKoVx/wafOum1eia+oYUsheu9cpPbtYzSsAQoyphdip+fqsqL7Lum1wwkBClfq77olA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2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B32037-4F61-47FA-841E-A9152A61AB23}" type="datetimeFigureOut">
              <a:rPr lang="fr-FR" smtClean="0"/>
              <a:t>22/10/2020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CD36CE-DA90-4B7C-88E2-CD113EE4B59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3828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010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30515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18101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7167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14356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84121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41293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35965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87583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83939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6625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01787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1616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12241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94079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32379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962990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131672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40190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17908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50153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52906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49675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77220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250943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3199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CD36CE-DA90-4B7C-88E2-CD113EE4B594}" type="slidenum">
              <a:rPr lang="fr-FR" smtClean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39522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E7B44E-2C4B-4E6E-BBD7-19EB3F173100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5081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94D0E-DCC9-4F11-A8B4-B58FD5F2449D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3207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16741-16BC-4040-A12F-564B6C2888C2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8206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82277-C629-4D7A-8917-46C749E38BB5}" type="datetime1">
              <a:rPr lang="fr-FR" smtClean="0"/>
              <a:t>22/10/2020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078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4E1113-C9DD-45E7-A268-6F59309478C0}" type="datetime1">
              <a:rPr lang="fr-FR" smtClean="0"/>
              <a:t>22/10/2020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0944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1EDE22-204E-4627-A811-7FC0BA26D9EF}" type="datetime1">
              <a:rPr lang="fr-FR" smtClean="0"/>
              <a:t>22/10/2020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2745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9EC73-86EA-4DC0-BD6B-152BE75477E9}" type="datetime1">
              <a:rPr lang="fr-FR" smtClean="0"/>
              <a:t>22/10/2020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8790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BAD65-5A3C-41F2-BEBA-66630A594D81}" type="datetime1">
              <a:rPr lang="fr-FR" smtClean="0"/>
              <a:t>22/10/2020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1714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9B2881-C6EF-4319-B3EE-C4A2B8815BFF}" type="datetime1">
              <a:rPr lang="fr-FR" smtClean="0"/>
              <a:t>22/10/2020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0711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4DBE2-1259-4D0C-B4DF-A3EE13C4480A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6626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BA6E8A-9541-4D4A-B2D5-E7A15E76BAB7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7701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82000">
              <a:schemeClr val="tx1"/>
            </a:gs>
            <a:gs pos="40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7556FD-B8B1-4826-BF8E-06551FDBC01D}" type="datetime1">
              <a:rPr lang="fr-FR" smtClean="0"/>
              <a:t>22/10/2020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8F7BE9-B805-4047-8D90-3E354708DA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1531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100" t="5102" r="2887" b="5818"/>
          <a:stretch/>
        </p:blipFill>
        <p:spPr>
          <a:xfrm>
            <a:off x="1202411" y="1091814"/>
            <a:ext cx="9812592" cy="463630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036949" y="2694101"/>
            <a:ext cx="813876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L’Australie</a:t>
            </a:r>
            <a:r>
              <a:rPr lang="fr-FR" sz="88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endParaRPr lang="fr-FR" sz="8800" b="1" cap="none" spc="50" dirty="0">
              <a:ln w="0">
                <a:solidFill>
                  <a:srgbClr val="0070C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742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  <p:sndAc>
          <p:stSnd loop="1">
            <p:snd r:embed="rId3" name="HUMOUR POLITIQUE_001.wav"/>
          </p:stSnd>
        </p:sndAc>
      </p:transition>
    </mc:Choice>
    <mc:Fallback>
      <p:transition spd="slow" advTm="13000">
        <p:wedge/>
        <p:sndAc>
          <p:stSnd loop="1">
            <p:snd r:embed="rId3" name="HUMOUR POLI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5409" y="1099917"/>
            <a:ext cx="8342142" cy="469245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463435" y="2070471"/>
            <a:ext cx="7265130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ln>
                  <a:solidFill>
                    <a:schemeClr val="accent5">
                      <a:lumMod val="50000"/>
                    </a:schemeClr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            </a:t>
            </a:r>
            <a:r>
              <a:rPr lang="fr-FR" sz="9600" b="1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Chapeau</a:t>
            </a:r>
          </a:p>
          <a:p>
            <a:r>
              <a:rPr lang="fr-FR" sz="9600" b="1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Ma dame </a:t>
            </a:r>
            <a:endParaRPr lang="fr-FR" sz="9600" b="1" dirty="0">
              <a:ln>
                <a:solidFill>
                  <a:schemeClr val="accent5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1418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64566" y="1166842"/>
            <a:ext cx="954236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solidFill>
                  <a:schemeClr val="bg1"/>
                </a:solidFill>
                <a:latin typeface="Magneto" panose="04030805050802020D02" pitchFamily="82" charset="0"/>
              </a:rPr>
              <a:t> Décidément, elle ne lâche pas l'affaire...!!</a:t>
            </a:r>
          </a:p>
          <a:p>
            <a:r>
              <a:rPr lang="fr-FR" sz="4800" b="1" dirty="0">
                <a:solidFill>
                  <a:schemeClr val="bg1"/>
                </a:solidFill>
                <a:latin typeface="Magneto" panose="04030805050802020D02" pitchFamily="82" charset="0"/>
              </a:rPr>
              <a:t>&gt; &gt; &gt; &gt; &gt;   Elle "en a", la 1re Ministre !!!</a:t>
            </a:r>
          </a:p>
          <a:p>
            <a:r>
              <a:rPr lang="fr-FR" sz="4800" b="1" dirty="0">
                <a:solidFill>
                  <a:schemeClr val="bg1"/>
                </a:solidFill>
                <a:latin typeface="Magneto" panose="04030805050802020D02" pitchFamily="82" charset="0"/>
              </a:rPr>
              <a:t>&gt; &gt; &gt; &gt; &gt;  L'Australie dit NON.</a:t>
            </a:r>
          </a:p>
        </p:txBody>
      </p:sp>
    </p:spTree>
    <p:extLst>
      <p:ext uri="{BB962C8B-B14F-4D97-AF65-F5344CB8AC3E}">
        <p14:creationId xmlns:p14="http://schemas.microsoft.com/office/powerpoint/2010/main" val="1660240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58164" y="1913945"/>
            <a:ext cx="9475671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Pour </a:t>
            </a:r>
          </a:p>
          <a:p>
            <a:r>
              <a:rPr lang="fr-FR" sz="96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 </a:t>
            </a:r>
            <a:r>
              <a:rPr lang="fr-FR" sz="9600" b="1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2ème fois !</a:t>
            </a:r>
          </a:p>
        </p:txBody>
      </p:sp>
    </p:spTree>
    <p:extLst>
      <p:ext uri="{BB962C8B-B14F-4D97-AF65-F5344CB8AC3E}">
        <p14:creationId xmlns:p14="http://schemas.microsoft.com/office/powerpoint/2010/main" val="3472802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985264" y="887505"/>
            <a:ext cx="822147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4800" b="1" dirty="0">
              <a:solidFill>
                <a:schemeClr val="bg1"/>
              </a:solidFill>
              <a:latin typeface="Magneto" panose="04030805050802020D02" pitchFamily="82" charset="0"/>
            </a:endParaRPr>
          </a:p>
          <a:p>
            <a:r>
              <a:rPr lang="fr-FR" sz="4800" b="1" dirty="0">
                <a:solidFill>
                  <a:schemeClr val="bg1"/>
                </a:solidFill>
                <a:latin typeface="Magneto" panose="04030805050802020D02" pitchFamily="82" charset="0"/>
              </a:rPr>
              <a:t>Madame La première Ministre Australienne réitère !! Cette femme devrait être nommée </a:t>
            </a:r>
          </a:p>
          <a:p>
            <a:r>
              <a:rPr lang="fr-FR" sz="4800" b="1" dirty="0">
                <a:solidFill>
                  <a:schemeClr val="bg1"/>
                </a:solidFill>
                <a:latin typeface="Magneto" panose="04030805050802020D02" pitchFamily="82" charset="0"/>
              </a:rPr>
              <a:t>Prix Nobel du courage.</a:t>
            </a:r>
          </a:p>
        </p:txBody>
      </p:sp>
    </p:spTree>
    <p:extLst>
      <p:ext uri="{BB962C8B-B14F-4D97-AF65-F5344CB8AC3E}">
        <p14:creationId xmlns:p14="http://schemas.microsoft.com/office/powerpoint/2010/main" val="2912586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12807" y="1067692"/>
            <a:ext cx="858704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solidFill>
                  <a:schemeClr val="bg1"/>
                </a:solidFill>
                <a:latin typeface="Magneto" panose="04030805050802020D02" pitchFamily="82" charset="0"/>
              </a:rPr>
              <a:t>Jamais des mots </a:t>
            </a:r>
          </a:p>
          <a:p>
            <a:r>
              <a:rPr lang="fr-FR" sz="4800" b="1" dirty="0">
                <a:solidFill>
                  <a:schemeClr val="bg1"/>
                </a:solidFill>
                <a:latin typeface="Magneto" panose="04030805050802020D02" pitchFamily="82" charset="0"/>
              </a:rPr>
              <a:t>n'ont été aussi justement prononcés !</a:t>
            </a:r>
          </a:p>
          <a:p>
            <a:r>
              <a:rPr lang="fr-FR" sz="4800" b="1" dirty="0">
                <a:solidFill>
                  <a:schemeClr val="bg1"/>
                </a:solidFill>
                <a:latin typeface="Magneto" panose="04030805050802020D02" pitchFamily="82" charset="0"/>
              </a:rPr>
              <a:t>Les répercussions pourraient être</a:t>
            </a:r>
          </a:p>
          <a:p>
            <a:r>
              <a:rPr lang="fr-FR" sz="4800" b="1" dirty="0">
                <a:solidFill>
                  <a:schemeClr val="bg1"/>
                </a:solidFill>
                <a:latin typeface="Magneto" panose="04030805050802020D02" pitchFamily="82" charset="0"/>
              </a:rPr>
              <a:t>phénoménales. </a:t>
            </a:r>
          </a:p>
        </p:txBody>
      </p:sp>
    </p:spTree>
    <p:extLst>
      <p:ext uri="{BB962C8B-B14F-4D97-AF65-F5344CB8AC3E}">
        <p14:creationId xmlns:p14="http://schemas.microsoft.com/office/powerpoint/2010/main" val="387955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58332" y="1067692"/>
            <a:ext cx="6096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800" b="1" dirty="0">
                <a:solidFill>
                  <a:schemeClr val="bg1"/>
                </a:solidFill>
                <a:latin typeface="Magneto" panose="04030805050802020D02" pitchFamily="82" charset="0"/>
              </a:rPr>
              <a:t>Elle n'a pas eu peur de prendre clairement position,</a:t>
            </a:r>
          </a:p>
          <a:p>
            <a:r>
              <a:rPr lang="fr-FR" sz="4800" b="1" dirty="0">
                <a:solidFill>
                  <a:schemeClr val="bg1"/>
                </a:solidFill>
                <a:latin typeface="Magneto" panose="04030805050802020D02" pitchFamily="82" charset="0"/>
              </a:rPr>
              <a:t>sans doute au risque de sa vie.</a:t>
            </a:r>
          </a:p>
        </p:txBody>
      </p:sp>
    </p:spTree>
    <p:extLst>
      <p:ext uri="{BB962C8B-B14F-4D97-AF65-F5344CB8AC3E}">
        <p14:creationId xmlns:p14="http://schemas.microsoft.com/office/powerpoint/2010/main" val="1056439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070847" y="1524550"/>
            <a:ext cx="837751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err="1">
                <a:solidFill>
                  <a:schemeClr val="bg1"/>
                </a:solidFill>
                <a:latin typeface="Magneto" panose="04030805050802020D02" pitchFamily="82" charset="0"/>
              </a:rPr>
              <a:t>Lesmusulmans</a:t>
            </a:r>
            <a:r>
              <a:rPr lang="fr-FR" sz="4800" b="1" dirty="0">
                <a:solidFill>
                  <a:schemeClr val="bg1"/>
                </a:solidFill>
                <a:latin typeface="Magneto" panose="04030805050802020D02" pitchFamily="82" charset="0"/>
              </a:rPr>
              <a:t> qui veulent vivre </a:t>
            </a:r>
          </a:p>
          <a:p>
            <a:r>
              <a:rPr lang="fr-FR" sz="4800" b="1" dirty="0">
                <a:solidFill>
                  <a:schemeClr val="bg1"/>
                </a:solidFill>
                <a:latin typeface="Magneto" panose="04030805050802020D02" pitchFamily="82" charset="0"/>
              </a:rPr>
              <a:t>sous la charia islamique</a:t>
            </a:r>
          </a:p>
          <a:p>
            <a:r>
              <a:rPr lang="fr-FR" sz="4800" b="1" dirty="0">
                <a:solidFill>
                  <a:schemeClr val="bg1"/>
                </a:solidFill>
                <a:latin typeface="Magneto" panose="04030805050802020D02" pitchFamily="82" charset="0"/>
              </a:rPr>
              <a:t>ont été priés de quitter l'Australie</a:t>
            </a:r>
            <a:r>
              <a:rPr lang="fr-FR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871662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2590" y="647054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52282" y="1905505"/>
            <a:ext cx="9614647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solidFill>
                  <a:schemeClr val="bg1"/>
                </a:solidFill>
                <a:latin typeface="Magneto" panose="04030805050802020D02" pitchFamily="82" charset="0"/>
              </a:rPr>
              <a:t> Le gouvernement a ciblé les radicaux dans le but de parer les attaques </a:t>
            </a:r>
            <a:r>
              <a:rPr lang="fr-FR" sz="4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terroristes potentielles</a:t>
            </a:r>
            <a:r>
              <a:rPr lang="fr-FR" sz="4800" b="1" dirty="0">
                <a:solidFill>
                  <a:schemeClr val="bg1"/>
                </a:solidFill>
                <a:latin typeface="Magneto" panose="04030805050802020D02" pitchFamily="82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667042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44706" y="1536174"/>
            <a:ext cx="956222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solidFill>
                  <a:schemeClr val="bg1"/>
                </a:solidFill>
                <a:latin typeface="Magneto" panose="04030805050802020D02" pitchFamily="82" charset="0"/>
              </a:rPr>
              <a:t> Par ailleurs,</a:t>
            </a:r>
          </a:p>
          <a:p>
            <a:r>
              <a:rPr lang="fr-FR" sz="4800" b="1" dirty="0">
                <a:solidFill>
                  <a:schemeClr val="bg1"/>
                </a:solidFill>
                <a:latin typeface="Magneto" panose="04030805050802020D02" pitchFamily="82" charset="0"/>
              </a:rPr>
              <a:t>Mme </a:t>
            </a:r>
            <a:r>
              <a:rPr lang="fr-FR" sz="4800" b="1" dirty="0" err="1">
                <a:solidFill>
                  <a:schemeClr val="bg1"/>
                </a:solidFill>
                <a:latin typeface="Magneto" panose="04030805050802020D02" pitchFamily="82" charset="0"/>
              </a:rPr>
              <a:t>Gillard</a:t>
            </a:r>
            <a:r>
              <a:rPr lang="fr-FR" sz="4800" b="1" dirty="0">
                <a:solidFill>
                  <a:schemeClr val="bg1"/>
                </a:solidFill>
                <a:latin typeface="Magneto" panose="04030805050802020D02" pitchFamily="82" charset="0"/>
              </a:rPr>
              <a:t> a </a:t>
            </a:r>
            <a:r>
              <a:rPr lang="fr-FR" sz="4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irrité certains musulmans </a:t>
            </a:r>
            <a:r>
              <a:rPr lang="fr-FR" sz="4800" b="1" dirty="0">
                <a:solidFill>
                  <a:schemeClr val="bg1"/>
                </a:solidFill>
                <a:latin typeface="Magneto" panose="04030805050802020D02" pitchFamily="82" charset="0"/>
              </a:rPr>
              <a:t>australiens en déclarant mercredi </a:t>
            </a:r>
            <a:r>
              <a:rPr lang="fr-FR" sz="4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:</a:t>
            </a:r>
            <a:endParaRPr lang="fr-FR" sz="4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9522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176182" y="783348"/>
            <a:ext cx="783963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4800" b="1" dirty="0">
              <a:solidFill>
                <a:schemeClr val="bg1"/>
              </a:solidFill>
              <a:latin typeface="Magneto" panose="04030805050802020D02" pitchFamily="82" charset="0"/>
            </a:endParaRPr>
          </a:p>
          <a:p>
            <a:r>
              <a:rPr lang="fr-FR" sz="4800" b="1" dirty="0">
                <a:solidFill>
                  <a:schemeClr val="bg1"/>
                </a:solidFill>
                <a:latin typeface="Magneto" panose="04030805050802020D02" pitchFamily="82" charset="0"/>
              </a:rPr>
              <a:t>qu'elle soutenait les agences d'espionnage</a:t>
            </a:r>
          </a:p>
          <a:p>
            <a:r>
              <a:rPr lang="fr-FR" sz="4800" b="1" dirty="0">
                <a:solidFill>
                  <a:schemeClr val="bg1"/>
                </a:solidFill>
                <a:latin typeface="Magneto" panose="04030805050802020D02" pitchFamily="82" charset="0"/>
              </a:rPr>
              <a:t>qui surveillent les mosquées présentes</a:t>
            </a:r>
          </a:p>
          <a:p>
            <a:r>
              <a:rPr lang="fr-FR" sz="4800" b="1" dirty="0">
                <a:solidFill>
                  <a:schemeClr val="bg1"/>
                </a:solidFill>
                <a:latin typeface="Magneto" panose="04030805050802020D02" pitchFamily="82" charset="0"/>
              </a:rPr>
              <a:t>sur le sol de la nation.</a:t>
            </a:r>
          </a:p>
        </p:txBody>
      </p:sp>
    </p:spTree>
    <p:extLst>
      <p:ext uri="{BB962C8B-B14F-4D97-AF65-F5344CB8AC3E}">
        <p14:creationId xmlns:p14="http://schemas.microsoft.com/office/powerpoint/2010/main" val="4110960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17563" y="445361"/>
            <a:ext cx="9851072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4400" b="1" dirty="0">
              <a:solidFill>
                <a:schemeClr val="bg1"/>
              </a:solidFill>
              <a:latin typeface="Magneto" panose="04030805050802020D02" pitchFamily="82" charset="0"/>
            </a:endParaRPr>
          </a:p>
          <a:p>
            <a:r>
              <a:rPr lang="fr-FR" sz="3600" b="1" dirty="0">
                <a:solidFill>
                  <a:schemeClr val="bg1"/>
                </a:solidFill>
                <a:latin typeface="Magneto" panose="04030805050802020D02" pitchFamily="82" charset="0"/>
              </a:rPr>
              <a:t>Citation :</a:t>
            </a:r>
          </a:p>
          <a:p>
            <a:r>
              <a:rPr lang="fr-FR" sz="36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LES </a:t>
            </a:r>
            <a:r>
              <a:rPr lang="fr-FR" sz="3600" b="1" dirty="0">
                <a:solidFill>
                  <a:schemeClr val="bg1"/>
                </a:solidFill>
                <a:latin typeface="Magneto" panose="04030805050802020D02" pitchFamily="82" charset="0"/>
              </a:rPr>
              <a:t>IMMIGRANTS, DOIVENT S'ADAPTER.</a:t>
            </a:r>
          </a:p>
          <a:p>
            <a:r>
              <a:rPr lang="fr-FR" sz="36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&gt; </a:t>
            </a:r>
            <a:r>
              <a:rPr lang="fr-FR" sz="3600" b="1" dirty="0">
                <a:solidFill>
                  <a:schemeClr val="bg1"/>
                </a:solidFill>
                <a:latin typeface="Magneto" panose="04030805050802020D02" pitchFamily="82" charset="0"/>
              </a:rPr>
              <a:t>C'est à prendre ou à laisser.</a:t>
            </a:r>
          </a:p>
          <a:p>
            <a:r>
              <a:rPr lang="fr-FR" sz="36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&gt;  </a:t>
            </a:r>
            <a:r>
              <a:rPr lang="fr-FR" sz="3600" b="1" dirty="0">
                <a:solidFill>
                  <a:schemeClr val="bg1"/>
                </a:solidFill>
                <a:latin typeface="Magneto" panose="04030805050802020D02" pitchFamily="82" charset="0"/>
              </a:rPr>
              <a:t>Je suis fatiguée que cette nation s'inquiète</a:t>
            </a:r>
          </a:p>
          <a:p>
            <a:r>
              <a:rPr lang="fr-FR" sz="3600" b="1" dirty="0">
                <a:solidFill>
                  <a:schemeClr val="bg1"/>
                </a:solidFill>
                <a:latin typeface="Magneto" panose="04030805050802020D02" pitchFamily="82" charset="0"/>
              </a:rPr>
              <a:t>de savoir si nous offensons certains</a:t>
            </a:r>
          </a:p>
          <a:p>
            <a:r>
              <a:rPr lang="fr-FR" sz="3600" b="1" dirty="0">
                <a:solidFill>
                  <a:schemeClr val="bg1"/>
                </a:solidFill>
                <a:latin typeface="Magneto" panose="04030805050802020D02" pitchFamily="82" charset="0"/>
              </a:rPr>
              <a:t>individus ou leur culture...</a:t>
            </a:r>
          </a:p>
        </p:txBody>
      </p:sp>
    </p:spTree>
    <p:extLst>
      <p:ext uri="{BB962C8B-B14F-4D97-AF65-F5344CB8AC3E}">
        <p14:creationId xmlns:p14="http://schemas.microsoft.com/office/powerpoint/2010/main" val="910952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50041" y="1536174"/>
            <a:ext cx="929191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solidFill>
                  <a:schemeClr val="bg1"/>
                </a:solidFill>
                <a:latin typeface="Magneto" panose="04030805050802020D02" pitchFamily="82" charset="0"/>
              </a:rPr>
              <a:t>Notre </a:t>
            </a:r>
            <a:r>
              <a:rPr lang="fr-FR" sz="4000" b="1" dirty="0" err="1">
                <a:solidFill>
                  <a:schemeClr val="bg1"/>
                </a:solidFill>
                <a:latin typeface="Magneto" panose="04030805050802020D02" pitchFamily="82" charset="0"/>
              </a:rPr>
              <a:t>Culture,s'est</a:t>
            </a:r>
            <a:r>
              <a:rPr lang="fr-FR" sz="4000" b="1" dirty="0">
                <a:solidFill>
                  <a:schemeClr val="bg1"/>
                </a:solidFill>
                <a:latin typeface="Magneto" panose="04030805050802020D02" pitchFamily="82" charset="0"/>
              </a:rPr>
              <a:t> développée depuis plus de deux siècles après tant de luttes, d'épreuves et de victoires par des </a:t>
            </a:r>
            <a:r>
              <a:rPr lang="fr-FR" sz="4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millions d'hommes </a:t>
            </a:r>
            <a:r>
              <a:rPr lang="fr-FR" sz="4000" b="1" dirty="0">
                <a:solidFill>
                  <a:schemeClr val="bg1"/>
                </a:solidFill>
                <a:latin typeface="Magneto" panose="04030805050802020D02" pitchFamily="82" charset="0"/>
              </a:rPr>
              <a:t>et de femmes qui ont recherché la liberté</a:t>
            </a:r>
            <a:r>
              <a:rPr lang="fr-FR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14704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75526" y="1437023"/>
            <a:ext cx="886161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solidFill>
                  <a:schemeClr val="bg1"/>
                </a:solidFill>
                <a:latin typeface="Magneto" panose="04030805050802020D02" pitchFamily="82" charset="0"/>
              </a:rPr>
              <a:t>Nous parlons l'anglais et non pas l'espagnol,</a:t>
            </a:r>
          </a:p>
          <a:p>
            <a:r>
              <a:rPr lang="fr-FR" sz="4800" b="1" dirty="0">
                <a:solidFill>
                  <a:schemeClr val="bg1"/>
                </a:solidFill>
                <a:latin typeface="Magneto" panose="04030805050802020D02" pitchFamily="82" charset="0"/>
              </a:rPr>
              <a:t>le libanais, l'arabe, le chinois, le japonais,</a:t>
            </a:r>
          </a:p>
          <a:p>
            <a:r>
              <a:rPr lang="fr-FR" sz="4800" b="1" dirty="0">
                <a:solidFill>
                  <a:schemeClr val="bg1"/>
                </a:solidFill>
                <a:latin typeface="Magneto" panose="04030805050802020D02" pitchFamily="82" charset="0"/>
              </a:rPr>
              <a:t>le russe ou autre langage.</a:t>
            </a:r>
          </a:p>
        </p:txBody>
      </p:sp>
    </p:spTree>
    <p:extLst>
      <p:ext uri="{BB962C8B-B14F-4D97-AF65-F5344CB8AC3E}">
        <p14:creationId xmlns:p14="http://schemas.microsoft.com/office/powerpoint/2010/main" val="1703622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02410" y="1339884"/>
            <a:ext cx="992392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solidFill>
                  <a:schemeClr val="bg1"/>
                </a:solidFill>
                <a:latin typeface="Magneto" panose="04030805050802020D02" pitchFamily="82" charset="0"/>
              </a:rPr>
              <a:t> Donc, si vous voulez faire partie de </a:t>
            </a:r>
            <a:r>
              <a:rPr lang="fr-FR" sz="4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notre société</a:t>
            </a:r>
            <a:r>
              <a:rPr lang="fr-FR" sz="4400" b="1" dirty="0">
                <a:solidFill>
                  <a:schemeClr val="bg1"/>
                </a:solidFill>
                <a:latin typeface="Magneto" panose="04030805050802020D02" pitchFamily="82" charset="0"/>
              </a:rPr>
              <a:t>,</a:t>
            </a:r>
          </a:p>
          <a:p>
            <a:r>
              <a:rPr lang="fr-FR" sz="4400" b="1" dirty="0">
                <a:solidFill>
                  <a:schemeClr val="bg1"/>
                </a:solidFill>
                <a:latin typeface="Magneto" panose="04030805050802020D02" pitchFamily="82" charset="0"/>
              </a:rPr>
              <a:t>APPRENEZ NOTRE LANGUE !!</a:t>
            </a:r>
          </a:p>
          <a:p>
            <a:r>
              <a:rPr lang="fr-FR" sz="4400" b="1" dirty="0">
                <a:solidFill>
                  <a:schemeClr val="bg1"/>
                </a:solidFill>
                <a:latin typeface="Magneto" panose="04030805050802020D02" pitchFamily="82" charset="0"/>
              </a:rPr>
              <a:t>Nous acceptons vos croyances</a:t>
            </a:r>
          </a:p>
          <a:p>
            <a:r>
              <a:rPr lang="fr-FR" sz="4400" b="1" dirty="0">
                <a:solidFill>
                  <a:schemeClr val="bg1"/>
                </a:solidFill>
                <a:latin typeface="Magneto" panose="04030805050802020D02" pitchFamily="82" charset="0"/>
              </a:rPr>
              <a:t>sans vous poser de questions.</a:t>
            </a:r>
          </a:p>
        </p:txBody>
      </p:sp>
    </p:spTree>
    <p:extLst>
      <p:ext uri="{BB962C8B-B14F-4D97-AF65-F5344CB8AC3E}">
        <p14:creationId xmlns:p14="http://schemas.microsoft.com/office/powerpoint/2010/main" val="892586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15014" y="1678438"/>
            <a:ext cx="929191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solidFill>
                  <a:schemeClr val="bg1"/>
                </a:solidFill>
                <a:latin typeface="Magneto" panose="04030805050802020D02" pitchFamily="82" charset="0"/>
              </a:rPr>
              <a:t>Tout ce que nous vous demandons,</a:t>
            </a:r>
          </a:p>
          <a:p>
            <a:r>
              <a:rPr lang="fr-FR" sz="4400" b="1" dirty="0">
                <a:solidFill>
                  <a:schemeClr val="bg1"/>
                </a:solidFill>
                <a:latin typeface="Magneto" panose="04030805050802020D02" pitchFamily="82" charset="0"/>
              </a:rPr>
              <a:t>c'est de respecter les nôtres, de vivre pacifiquement et en harmonie avec nous.</a:t>
            </a:r>
          </a:p>
        </p:txBody>
      </p:sp>
    </p:spTree>
    <p:extLst>
      <p:ext uri="{BB962C8B-B14F-4D97-AF65-F5344CB8AC3E}">
        <p14:creationId xmlns:p14="http://schemas.microsoft.com/office/powerpoint/2010/main" val="569502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09144" y="1726575"/>
            <a:ext cx="919778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solidFill>
                  <a:schemeClr val="bg1"/>
                </a:solidFill>
                <a:latin typeface="Magneto" panose="04030805050802020D02" pitchFamily="82" charset="0"/>
              </a:rPr>
              <a:t>Ceci est NOTRE PAYS, NOTRE TERRE,</a:t>
            </a:r>
          </a:p>
          <a:p>
            <a:r>
              <a:rPr lang="fr-FR" sz="4400" b="1" dirty="0">
                <a:solidFill>
                  <a:schemeClr val="bg1"/>
                </a:solidFill>
                <a:latin typeface="Magneto" panose="04030805050802020D02" pitchFamily="82" charset="0"/>
              </a:rPr>
              <a:t>et NOTRE STYLE DE VIE</a:t>
            </a:r>
          </a:p>
          <a:p>
            <a:r>
              <a:rPr lang="fr-FR" sz="4400" b="1" dirty="0">
                <a:solidFill>
                  <a:schemeClr val="bg1"/>
                </a:solidFill>
                <a:latin typeface="Magneto" panose="04030805050802020D02" pitchFamily="82" charset="0"/>
              </a:rPr>
              <a:t>et nous vous donnons l'occasion d'en profiter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07315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11692" y="1049467"/>
            <a:ext cx="982417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solidFill>
                  <a:schemeClr val="bg1"/>
                </a:solidFill>
                <a:latin typeface="Magneto" panose="04030805050802020D02" pitchFamily="82" charset="0"/>
              </a:rPr>
              <a:t>Mais à partir du moment où vous vous mettez à vous plaindre, à gémir et à ronchonner à propos de notre drapeau, notre engagement,</a:t>
            </a:r>
          </a:p>
          <a:p>
            <a:r>
              <a:rPr lang="fr-FR" sz="4400" b="1" dirty="0">
                <a:solidFill>
                  <a:schemeClr val="bg1"/>
                </a:solidFill>
                <a:latin typeface="Magneto" panose="04030805050802020D02" pitchFamily="82" charset="0"/>
              </a:rPr>
              <a:t>nos croyances chrétiennes ou notre style de vie,</a:t>
            </a:r>
          </a:p>
        </p:txBody>
      </p:sp>
    </p:spTree>
    <p:extLst>
      <p:ext uri="{BB962C8B-B14F-4D97-AF65-F5344CB8AC3E}">
        <p14:creationId xmlns:p14="http://schemas.microsoft.com/office/powerpoint/2010/main" val="3862971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0885" y="2016992"/>
            <a:ext cx="9170893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4400" b="1" dirty="0">
              <a:solidFill>
                <a:schemeClr val="bg1"/>
              </a:solidFill>
              <a:latin typeface="Magneto" panose="04030805050802020D02" pitchFamily="82" charset="0"/>
            </a:endParaRPr>
          </a:p>
          <a:p>
            <a:r>
              <a:rPr lang="fr-FR" sz="4400" b="1" dirty="0">
                <a:solidFill>
                  <a:schemeClr val="bg1"/>
                </a:solidFill>
                <a:latin typeface="Magneto" panose="04030805050802020D02" pitchFamily="82" charset="0"/>
              </a:rPr>
              <a:t>je vous encourage fortement à </a:t>
            </a:r>
            <a:r>
              <a:rPr lang="fr-FR" sz="4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profiter d'une </a:t>
            </a:r>
            <a:r>
              <a:rPr lang="fr-FR" sz="4400" b="1" dirty="0">
                <a:solidFill>
                  <a:schemeClr val="bg1"/>
                </a:solidFill>
                <a:latin typeface="Magneto" panose="04030805050802020D02" pitchFamily="82" charset="0"/>
              </a:rPr>
              <a:t>autre grande liberté Australienne </a:t>
            </a:r>
          </a:p>
        </p:txBody>
      </p:sp>
    </p:spTree>
    <p:extLst>
      <p:ext uri="{BB962C8B-B14F-4D97-AF65-F5344CB8AC3E}">
        <p14:creationId xmlns:p14="http://schemas.microsoft.com/office/powerpoint/2010/main" val="933203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3186" y="2188240"/>
            <a:ext cx="9166292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>
                <a:solidFill>
                  <a:schemeClr val="bg1"/>
                </a:solidFill>
                <a:latin typeface="Magneto" panose="04030805050802020D02" pitchFamily="82" charset="0"/>
              </a:rPr>
              <a:t>"LE DROIT </a:t>
            </a:r>
            <a:r>
              <a:rPr lang="fr-FR" sz="8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DE</a:t>
            </a:r>
          </a:p>
          <a:p>
            <a:r>
              <a:rPr lang="fr-FR" sz="8000" b="1" dirty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r>
              <a:rPr lang="fr-FR" sz="8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  PARTIR </a:t>
            </a:r>
            <a:r>
              <a:rPr lang="fr-FR" sz="8000" b="1" dirty="0">
                <a:solidFill>
                  <a:schemeClr val="bg1"/>
                </a:solidFill>
                <a:latin typeface="Magneto" panose="04030805050802020D02" pitchFamily="82" charset="0"/>
              </a:rPr>
              <a:t>"</a:t>
            </a:r>
          </a:p>
        </p:txBody>
      </p:sp>
    </p:spTree>
    <p:extLst>
      <p:ext uri="{BB962C8B-B14F-4D97-AF65-F5344CB8AC3E}">
        <p14:creationId xmlns:p14="http://schemas.microsoft.com/office/powerpoint/2010/main" val="227420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08295" y="1049467"/>
            <a:ext cx="9598637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solidFill>
                  <a:schemeClr val="bg1"/>
                </a:solidFill>
                <a:latin typeface="Magneto" panose="04030805050802020D02" pitchFamily="82" charset="0"/>
              </a:rPr>
              <a:t>&gt;  Si vous n'êtes pas heureux ici et bien partez !</a:t>
            </a:r>
          </a:p>
          <a:p>
            <a:r>
              <a:rPr lang="fr-FR" sz="4400" b="1" dirty="0">
                <a:solidFill>
                  <a:schemeClr val="bg1"/>
                </a:solidFill>
                <a:latin typeface="Magneto" panose="04030805050802020D02" pitchFamily="82" charset="0"/>
              </a:rPr>
              <a:t>Nous ne vous avons pas forcés à venir !</a:t>
            </a:r>
          </a:p>
          <a:p>
            <a:r>
              <a:rPr lang="fr-FR" sz="4400" b="1" dirty="0">
                <a:solidFill>
                  <a:schemeClr val="bg1"/>
                </a:solidFill>
                <a:latin typeface="Magneto" panose="04030805050802020D02" pitchFamily="82" charset="0"/>
              </a:rPr>
              <a:t>Vous êtes venus de vous-même, alors acceptez le pays qui vous a acceptés, tel qu'il est !</a:t>
            </a:r>
          </a:p>
        </p:txBody>
      </p:sp>
    </p:spTree>
    <p:extLst>
      <p:ext uri="{BB962C8B-B14F-4D97-AF65-F5344CB8AC3E}">
        <p14:creationId xmlns:p14="http://schemas.microsoft.com/office/powerpoint/2010/main" val="2999164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62932" y="1388021"/>
            <a:ext cx="86868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solidFill>
                  <a:schemeClr val="bg1"/>
                </a:solidFill>
                <a:latin typeface="Magneto" panose="04030805050802020D02" pitchFamily="82" charset="0"/>
              </a:rPr>
              <a:t> Peut-être que, si nous diffusons ce discours </a:t>
            </a:r>
          </a:p>
          <a:p>
            <a:r>
              <a:rPr lang="fr-FR" sz="4400" b="1" dirty="0">
                <a:solidFill>
                  <a:schemeClr val="bg1"/>
                </a:solidFill>
                <a:latin typeface="Magneto" panose="04030805050802020D02" pitchFamily="82" charset="0"/>
              </a:rPr>
              <a:t>à tous les pays se trouvant dans le même genre </a:t>
            </a:r>
          </a:p>
          <a:p>
            <a:r>
              <a:rPr lang="fr-FR" sz="4400" b="1" dirty="0">
                <a:solidFill>
                  <a:schemeClr val="bg1"/>
                </a:solidFill>
                <a:latin typeface="Magneto" panose="04030805050802020D02" pitchFamily="82" charset="0"/>
              </a:rPr>
              <a:t>de situation avec ses immigrés, nous trouverons</a:t>
            </a:r>
          </a:p>
        </p:txBody>
      </p:sp>
    </p:spTree>
    <p:extLst>
      <p:ext uri="{BB962C8B-B14F-4D97-AF65-F5344CB8AC3E}">
        <p14:creationId xmlns:p14="http://schemas.microsoft.com/office/powerpoint/2010/main" val="110225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02410" y="1329516"/>
            <a:ext cx="1005277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4000" b="1" dirty="0">
              <a:solidFill>
                <a:schemeClr val="bg1"/>
              </a:solidFill>
              <a:latin typeface="Magneto" panose="04030805050802020D02" pitchFamily="82" charset="0"/>
            </a:endParaRPr>
          </a:p>
          <a:p>
            <a:r>
              <a:rPr lang="fr-FR" sz="4000" b="1" dirty="0">
                <a:solidFill>
                  <a:schemeClr val="bg1"/>
                </a:solidFill>
                <a:latin typeface="Magneto" panose="04030805050802020D02" pitchFamily="82" charset="0"/>
              </a:rPr>
              <a:t>le courage de faire entendre nos voix</a:t>
            </a:r>
          </a:p>
          <a:p>
            <a:r>
              <a:rPr lang="fr-FR" sz="4000" b="1" dirty="0">
                <a:solidFill>
                  <a:schemeClr val="bg1"/>
                </a:solidFill>
                <a:latin typeface="Magneto" panose="04030805050802020D02" pitchFamily="82" charset="0"/>
              </a:rPr>
              <a:t>pour exprimer les mêmes vérités </a:t>
            </a:r>
            <a:r>
              <a:rPr lang="fr-FR" sz="4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!</a:t>
            </a:r>
            <a:endParaRPr lang="fr-FR" sz="4000" b="1" dirty="0">
              <a:solidFill>
                <a:schemeClr val="bg1"/>
              </a:solidFill>
              <a:latin typeface="Magneto" panose="04030805050802020D02" pitchFamily="82" charset="0"/>
            </a:endParaRPr>
          </a:p>
          <a:p>
            <a:r>
              <a:rPr lang="fr-FR" sz="4000" b="1" dirty="0">
                <a:solidFill>
                  <a:schemeClr val="bg1"/>
                </a:solidFill>
                <a:latin typeface="Magneto" panose="04030805050802020D02" pitchFamily="82" charset="0"/>
              </a:rPr>
              <a:t>Vous êtes </a:t>
            </a:r>
            <a:r>
              <a:rPr lang="fr-FR" sz="4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d'accord avec </a:t>
            </a:r>
            <a:r>
              <a:rPr lang="fr-FR" sz="4000" b="1" dirty="0">
                <a:solidFill>
                  <a:schemeClr val="bg1"/>
                </a:solidFill>
                <a:latin typeface="Magneto" panose="04030805050802020D02" pitchFamily="82" charset="0"/>
              </a:rPr>
              <a:t>ce que la 1er Ministre australien a dit ?</a:t>
            </a:r>
          </a:p>
        </p:txBody>
      </p:sp>
    </p:spTree>
    <p:extLst>
      <p:ext uri="{BB962C8B-B14F-4D97-AF65-F5344CB8AC3E}">
        <p14:creationId xmlns:p14="http://schemas.microsoft.com/office/powerpoint/2010/main" val="1227568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02410" y="1678438"/>
            <a:ext cx="9904861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solidFill>
                  <a:schemeClr val="bg1"/>
                </a:solidFill>
                <a:latin typeface="Magneto" panose="04030805050802020D02" pitchFamily="82" charset="0"/>
              </a:rPr>
              <a:t>Alors diffusez cet émail autour de vous le plus largement possible </a:t>
            </a:r>
            <a:r>
              <a:rPr lang="fr-FR" sz="44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! Car en France notre premier ministre n’en mettra aucune déclaration en se sens !</a:t>
            </a:r>
            <a:endParaRPr lang="fr-FR" sz="44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9118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6647" y="1092599"/>
            <a:ext cx="6736977" cy="46327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0748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82669" y="2367171"/>
            <a:ext cx="9826661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Désolé </a:t>
            </a:r>
            <a:r>
              <a:rPr lang="fr-FR" sz="6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C’est ainsi</a:t>
            </a:r>
          </a:p>
          <a:p>
            <a:pPr algn="ctr"/>
            <a:r>
              <a:rPr lang="fr-FR" sz="6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dans d’autres pays!</a:t>
            </a:r>
            <a:endParaRPr lang="fr-FR" sz="6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8108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2922" y="635431"/>
            <a:ext cx="10786820" cy="5563891"/>
          </a:xfrm>
          <a:prstGeom prst="roundRect">
            <a:avLst/>
          </a:prstGeom>
          <a:noFill/>
          <a:ln w="889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02410" y="6024267"/>
            <a:ext cx="2743200" cy="365125"/>
          </a:xfrm>
        </p:spPr>
        <p:txBody>
          <a:bodyPr/>
          <a:lstStyle/>
          <a:p>
            <a:fld id="{32837381-221C-4210-A135-9BE060BAF2B6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22/10/2020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8932" y="602426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163732" y="6024267"/>
            <a:ext cx="2743200" cy="365125"/>
          </a:xfrm>
        </p:spPr>
        <p:txBody>
          <a:bodyPr/>
          <a:lstStyle/>
          <a:p>
            <a:fld id="{E58F7BE9-B805-4047-8D90-3E354708DAF3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196504" y="2093207"/>
            <a:ext cx="7701147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L’Australie</a:t>
            </a:r>
            <a:endParaRPr lang="fr-FR" sz="8800" b="1" cap="none" spc="50" dirty="0">
              <a:ln w="0">
                <a:solidFill>
                  <a:srgbClr val="0070C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7694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660</Words>
  <Application>Microsoft Office PowerPoint</Application>
  <PresentationFormat>Grand écran</PresentationFormat>
  <Paragraphs>176</Paragraphs>
  <Slides>27</Slides>
  <Notes>27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2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2020-10-21T16:58:31Z</dcterms:created>
  <dcterms:modified xsi:type="dcterms:W3CDTF">2020-10-22T15:35:37Z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