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6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4ou0TKSGLWqrJz0ylYw/g==" hashData="iEnXUbgUStDXSlMzwAd1aVthBv9Gij77V/qaoMY9XtHq73tvN71IJ4YdR0Cc/zPsVfboM/ndlTHJfIb7M5g6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49F9D-8A61-4A3A-8E9F-5C1216E058F3}" type="datetimeFigureOut">
              <a:rPr lang="fr-FR" smtClean="0"/>
              <a:t>21/09/2020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747C5-C8D4-466A-B25A-DACA2E0D75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0982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910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866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965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44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603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589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910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812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72573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112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0744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42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016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214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C747C5-C8D4-466A-B25A-DACA2E0D75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41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DD45-7F72-4F5C-BA1F-CBFC31E4660C}" type="datetime1">
              <a:rPr lang="fr-FR" smtClean="0"/>
              <a:t>21/09/2020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111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490BF-BA0E-4FD6-B72F-E9D17F02B26D}" type="datetime1">
              <a:rPr lang="fr-FR" smtClean="0"/>
              <a:t>21/09/2020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32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C0680-D319-47A6-815A-67445D8E8796}" type="datetime1">
              <a:rPr lang="fr-FR" smtClean="0"/>
              <a:t>21/09/2020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86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DF5A3-B86C-4AF4-A8E5-50CD7BF2A8B1}" type="datetime1">
              <a:rPr lang="fr-FR" smtClean="0"/>
              <a:t>21/09/2020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27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1441-C34D-46FD-B973-53F706825382}" type="datetime1">
              <a:rPr lang="fr-FR" smtClean="0"/>
              <a:t>21/09/2020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173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C1E9-DDDA-4FB1-886B-4AD964E8100D}" type="datetime1">
              <a:rPr lang="fr-FR" smtClean="0"/>
              <a:t>21/09/2020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06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71731-F0E1-4F3A-A4B5-8D6EE5B9005D}" type="datetime1">
              <a:rPr lang="fr-FR" smtClean="0"/>
              <a:t>21/09/2020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963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EB0F0-B96C-4644-8FED-A2ABDE136F53}" type="datetime1">
              <a:rPr lang="fr-FR" smtClean="0"/>
              <a:t>21/09/2020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60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73BE7-5B18-4DEA-9D1C-6E3C177B6C63}" type="datetime1">
              <a:rPr lang="fr-FR" smtClean="0"/>
              <a:t>21/09/2020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2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2B2A2-5443-4326-843C-50BBFF07EC05}" type="datetime1">
              <a:rPr lang="fr-FR" smtClean="0"/>
              <a:t>21/09/2020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06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43E9A-6EF9-4F9A-A439-CA85773320A1}" type="datetime1">
              <a:rPr lang="fr-FR" smtClean="0"/>
              <a:t>21/09/2020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12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75000"/>
              </a:schemeClr>
            </a:gs>
            <a:gs pos="73000">
              <a:schemeClr val="accent4">
                <a:lumMod val="75000"/>
              </a:schemeClr>
            </a:gs>
            <a:gs pos="1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A101E-0819-4856-B010-634334E22CD9}" type="datetime1">
              <a:rPr lang="fr-FR" smtClean="0"/>
              <a:t>21/09/2020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7AA06-3338-4A3B-83A9-E9E163590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698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0236" y="1169621"/>
            <a:ext cx="9749118" cy="45184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9013" y="1320583"/>
            <a:ext cx="89915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</a:t>
            </a:r>
            <a:r>
              <a:rPr lang="fr-FR" sz="4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SénanqueVaucluse</a:t>
            </a:r>
            <a:endParaRPr lang="fr-FR" sz="40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N°5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04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  <p:sndAc>
          <p:stSnd loop="1">
            <p:snd r:embed="rId3" name="audio15.wav"/>
          </p:stSnd>
        </p:sndAc>
      </p:transition>
    </mc:Choice>
    <mc:Fallback>
      <p:transition spd="slow" advTm="13000">
        <p:wedge/>
        <p:sndAc>
          <p:stSnd loop="1">
            <p:snd r:embed="rId3" name="audio1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1119" y="1620449"/>
            <a:ext cx="95649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Notre-Dame de Sénanque est un monastère cistercien en activité situé sur la commune de Gordes, dans le département français de Vaucluse en région Provence-Alpes-Côte d'Azur. Fondé en 1148, il devient abbaye en 1150</a:t>
            </a:r>
            <a:r>
              <a:rPr lang="fr-FR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36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1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177" y="1178463"/>
            <a:ext cx="6866628" cy="4577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184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169444"/>
            <a:ext cx="6130315" cy="4591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884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162070"/>
            <a:ext cx="6911355" cy="45991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53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29155"/>
            <a:ext cx="6184103" cy="4632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23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3"/>
            <a:ext cx="6938249" cy="4617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1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820" y="1129553"/>
            <a:ext cx="8808771" cy="4631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33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075" y="1177308"/>
            <a:ext cx="8126083" cy="4558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0448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8581" y="1135452"/>
            <a:ext cx="8126084" cy="4570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992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177" y="1210990"/>
            <a:ext cx="6866628" cy="4511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400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657" r="4141"/>
          <a:stretch/>
        </p:blipFill>
        <p:spPr>
          <a:xfrm>
            <a:off x="1224952" y="1035170"/>
            <a:ext cx="9765102" cy="4665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07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3087" y="1156227"/>
            <a:ext cx="8191650" cy="46050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935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5" y="1172404"/>
            <a:ext cx="8135470" cy="45558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099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653143"/>
            <a:ext cx="10856686" cy="555897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6000">
                  <a:srgbClr val="FFC000"/>
                </a:gs>
                <a:gs pos="85000">
                  <a:srgbClr val="FEC412"/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67657" y="6100763"/>
            <a:ext cx="2743200" cy="365125"/>
          </a:xfrm>
        </p:spPr>
        <p:txBody>
          <a:bodyPr/>
          <a:lstStyle/>
          <a:p>
            <a:fld id="{A51DB306-D910-4C08-848E-3EE0BD73FF7C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1527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825" y="1170236"/>
            <a:ext cx="9748349" cy="4517528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8658" y="6029551"/>
            <a:ext cx="2743200" cy="365125"/>
          </a:xfrm>
        </p:spPr>
        <p:txBody>
          <a:bodyPr/>
          <a:lstStyle/>
          <a:p>
            <a:fld id="{EBF7AA06-3338-4A3B-83A9-E9E16359006E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81407" y="1356189"/>
            <a:ext cx="942918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C’était</a:t>
            </a:r>
          </a:p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L’Abbaye de Sénanque Vaucluse</a:t>
            </a:r>
            <a:endParaRPr lang="fr-FR" sz="4000" b="1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1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139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2020-09-15T14:07:25Z</dcterms:created>
  <dcterms:modified xsi:type="dcterms:W3CDTF">2020-09-21T14:48:02Z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