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9jcIp1m+FWay169C6XZ7w==" hashData="js8k/Kym+F+OW6w+fdLSdUX2DLEWz78GVdo3peBNHmFVicUfCo5jPILHwPVw09ppv2gCEwx1Yen/sohbyBcw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49F9D-8A61-4A3A-8E9F-5C1216E058F3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747C5-C8D4-466A-B25A-DACA2E0D75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0982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910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866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44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603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589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910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812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96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11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074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2573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42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016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214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41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DD45-7F72-4F5C-BA1F-CBFC31E4660C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111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490BF-BA0E-4FD6-B72F-E9D17F02B26D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32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C0680-D319-47A6-815A-67445D8E8796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86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F5A3-B86C-4AF4-A8E5-50CD7BF2A8B1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27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1441-C34D-46FD-B973-53F706825382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73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C1E9-DDDA-4FB1-886B-4AD964E8100D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06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71731-F0E1-4F3A-A4B5-8D6EE5B9005D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96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B0F0-B96C-4644-8FED-A2ABDE136F5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60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BE7-5B18-4DEA-9D1C-6E3C177B6C6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2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2B2A2-5443-4326-843C-50BBFF07EC05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06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43E9A-6EF9-4F9A-A439-CA85773320A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12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75000"/>
              </a:schemeClr>
            </a:gs>
            <a:gs pos="73000">
              <a:schemeClr val="accent4">
                <a:lumMod val="75000"/>
              </a:schemeClr>
            </a:gs>
            <a:gs pos="1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A101E-0819-4856-B010-634334E22CD9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9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1" b="13140"/>
          <a:stretch/>
        </p:blipFill>
        <p:spPr>
          <a:xfrm>
            <a:off x="1210236" y="1169621"/>
            <a:ext cx="9749118" cy="45184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9013" y="1320583"/>
            <a:ext cx="89915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SénanqueVaucluse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04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  <p:sndAc>
          <p:stSnd loop="1">
            <p:snd r:embed="rId3" name="audio15.wav"/>
          </p:stSnd>
        </p:sndAc>
      </p:transition>
    </mc:Choice>
    <mc:Fallback>
      <p:transition spd="slow" advTm="13000">
        <p:wedge/>
        <p:sndAc>
          <p:stSnd loop="1">
            <p:snd r:embed="rId3" name="audio1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1119" y="1620449"/>
            <a:ext cx="95649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Notre-Dame de Sénanque est un monastère cistercien en activité situé sur la commune de Gordes, dans le département français de Vaucluse en région Provence-Alpes-Côte d'Azur. Fondé en 1148, il devient abbaye en 1150</a:t>
            </a:r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36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1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1348"/>
            <a:ext cx="6871447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884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86983"/>
            <a:ext cx="6844552" cy="4534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53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78074"/>
            <a:ext cx="6871448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2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8073"/>
            <a:ext cx="6858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1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8"/>
          <a:stretch/>
        </p:blipFill>
        <p:spPr>
          <a:xfrm>
            <a:off x="2707341" y="1163418"/>
            <a:ext cx="6777318" cy="4597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3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174907"/>
            <a:ext cx="6131859" cy="45955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184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58111"/>
            <a:ext cx="6142035" cy="4603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992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" b="17701"/>
          <a:stretch/>
        </p:blipFill>
        <p:spPr>
          <a:xfrm>
            <a:off x="2709694" y="1169895"/>
            <a:ext cx="6772612" cy="4591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400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4953"/>
            <a:ext cx="6884895" cy="458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044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3917"/>
            <a:ext cx="6884896" cy="458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07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5602" y="1160257"/>
            <a:ext cx="6944915" cy="4601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935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9312" y="1123950"/>
            <a:ext cx="7953375" cy="4610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99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825" y="1170236"/>
            <a:ext cx="9748349" cy="4517528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81407" y="1356189"/>
            <a:ext cx="94291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C’était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Sénanque Vaucluse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1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139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2020-09-15T14:07:25Z</dcterms:created>
  <dcterms:modified xsi:type="dcterms:W3CDTF">2020-09-15T15:55:01Z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