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YjgdTTKTQbyvKqhRVfXI8Q==" hashData="76puwEi7y1MGcnqFTuP+QNtj6YI13yCSDojKrY2Yi6Ibhv3agRJBIJ8+a8b5Vpff8zhCiwWkdeO/MDvOGSBslg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 showGuides="1">
      <p:cViewPr varScale="1">
        <p:scale>
          <a:sx n="71" d="100"/>
          <a:sy n="71" d="100"/>
        </p:scale>
        <p:origin x="618" y="6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8049F9D-8A61-4A3A-8E9F-5C1216E058F3}" type="datetimeFigureOut">
              <a:rPr lang="fr-FR" smtClean="0"/>
              <a:t>15/09/2020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CC747C5-C8D4-466A-B25A-DACA2E0D757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6098255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CC747C5-C8D4-466A-B25A-DACA2E0D7575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6091041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CC747C5-C8D4-466A-B25A-DACA2E0D7575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8686674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CC747C5-C8D4-466A-B25A-DACA2E0D7575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854483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CC747C5-C8D4-466A-B25A-DACA2E0D7575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0260397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CC747C5-C8D4-466A-B25A-DACA2E0D7575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3358937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CC747C5-C8D4-466A-B25A-DACA2E0D7575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1191000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CC747C5-C8D4-466A-B25A-DACA2E0D7575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28812084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CC747C5-C8D4-466A-B25A-DACA2E0D7575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2496541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CC747C5-C8D4-466A-B25A-DACA2E0D7575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0511250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CC747C5-C8D4-466A-B25A-DACA2E0D7575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91074442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CC747C5-C8D4-466A-B25A-DACA2E0D7575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67257309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CC747C5-C8D4-466A-B25A-DACA2E0D7575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2442452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CC747C5-C8D4-466A-B25A-DACA2E0D7575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90301699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CC747C5-C8D4-466A-B25A-DACA2E0D7575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35214736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CC747C5-C8D4-466A-B25A-DACA2E0D7575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5834115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A8DD45-7F72-4F5C-BA1F-CBFC31E4660C}" type="datetime1">
              <a:rPr lang="fr-FR" smtClean="0"/>
              <a:t>15/09/2020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F7AA06-3338-4A3B-83A9-E9E16359006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161115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B490BF-BA0E-4FD6-B72F-E9D17F02B26D}" type="datetime1">
              <a:rPr lang="fr-FR" smtClean="0"/>
              <a:t>15/09/2020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F7AA06-3338-4A3B-83A9-E9E16359006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193235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4C0680-D319-47A6-815A-67445D8E8796}" type="datetime1">
              <a:rPr lang="fr-FR" smtClean="0"/>
              <a:t>15/09/2020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F7AA06-3338-4A3B-83A9-E9E16359006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668660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3DF5A3-B86C-4AF4-A8E5-50CD7BF2A8B1}" type="datetime1">
              <a:rPr lang="fr-FR" smtClean="0"/>
              <a:t>15/09/2020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F7AA06-3338-4A3B-83A9-E9E16359006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102702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4D1441-C34D-46FD-B973-53F706825382}" type="datetime1">
              <a:rPr lang="fr-FR" smtClean="0"/>
              <a:t>15/09/2020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F7AA06-3338-4A3B-83A9-E9E16359006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417308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06C1E9-DDDA-4FB1-886B-4AD964E8100D}" type="datetime1">
              <a:rPr lang="fr-FR" smtClean="0"/>
              <a:t>15/09/2020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F7AA06-3338-4A3B-83A9-E9E16359006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490654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071731-F0E1-4F3A-A4B5-8D6EE5B9005D}" type="datetime1">
              <a:rPr lang="fr-FR" smtClean="0"/>
              <a:t>15/09/2020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F7AA06-3338-4A3B-83A9-E9E16359006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959635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CEB0F0-B96C-4644-8FED-A2ABDE136F53}" type="datetime1">
              <a:rPr lang="fr-FR" smtClean="0"/>
              <a:t>15/09/2020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F7AA06-3338-4A3B-83A9-E9E16359006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626055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D73BE7-5B18-4DEA-9D1C-6E3C177B6C63}" type="datetime1">
              <a:rPr lang="fr-FR" smtClean="0"/>
              <a:t>15/09/2020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F7AA06-3338-4A3B-83A9-E9E16359006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922578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A2B2A2-5443-4326-843C-50BBFF07EC05}" type="datetime1">
              <a:rPr lang="fr-FR" smtClean="0"/>
              <a:t>15/09/2020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F7AA06-3338-4A3B-83A9-E9E16359006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280623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143E9A-6EF9-4F9A-A439-CA85773320A1}" type="datetime1">
              <a:rPr lang="fr-FR" smtClean="0"/>
              <a:t>15/09/2020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F7AA06-3338-4A3B-83A9-E9E16359006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961219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13000">
        <p:wedge/>
      </p:transition>
    </mc:Choice>
    <mc:Fallback>
      <p:transition spd="slow" advTm="13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3000">
              <a:schemeClr val="accent1">
                <a:lumMod val="5000"/>
                <a:lumOff val="95000"/>
              </a:schemeClr>
            </a:gs>
            <a:gs pos="56000">
              <a:schemeClr val="accent4">
                <a:lumMod val="75000"/>
              </a:schemeClr>
            </a:gs>
            <a:gs pos="73000">
              <a:schemeClr val="accent4">
                <a:lumMod val="75000"/>
              </a:schemeClr>
            </a:gs>
            <a:gs pos="16000">
              <a:schemeClr val="accent4">
                <a:lumMod val="60000"/>
                <a:lumOff val="4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A101E-0819-4856-B010-634334E22CD9}" type="datetime1">
              <a:rPr lang="fr-FR" smtClean="0"/>
              <a:t>15/09/2020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BF7AA06-3338-4A3B-83A9-E9E16359006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4869893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6500" advTm="13000">
        <p:wedge/>
      </p:transition>
    </mc:Choice>
    <mc:Fallback>
      <p:transition spd="slow" advTm="13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67657" y="653143"/>
            <a:ext cx="10856686" cy="5558971"/>
          </a:xfrm>
          <a:prstGeom prst="roundRect">
            <a:avLst/>
          </a:prstGeom>
          <a:noFill/>
          <a:ln w="952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16000">
                  <a:srgbClr val="FFC000"/>
                </a:gs>
                <a:gs pos="85000">
                  <a:srgbClr val="FEC412"/>
                </a:gs>
                <a:gs pos="91000">
                  <a:schemeClr val="accent6">
                    <a:lumMod val="60000"/>
                    <a:lumOff val="40000"/>
                  </a:schemeClr>
                </a:gs>
                <a:gs pos="100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667657" y="6100763"/>
            <a:ext cx="2743200" cy="365125"/>
          </a:xfrm>
        </p:spPr>
        <p:txBody>
          <a:bodyPr/>
          <a:lstStyle/>
          <a:p>
            <a:fld id="{A51DB306-D910-4C08-848E-3EE0BD73FF7C}" type="datetime1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accent2">
                    <a:lumMod val="75000"/>
                  </a:schemeClr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15/09/2020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accent2">
                  <a:lumMod val="75000"/>
                </a:schemeClr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115277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ysClr val="windowText" lastClr="000000"/>
                  </a:solidFill>
                </a:ln>
                <a:solidFill>
                  <a:schemeClr val="accent2">
                    <a:lumMod val="75000"/>
                  </a:schemeClr>
                </a:solidFill>
                <a:effectLst>
                  <a:glow rad="1397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accent2">
                  <a:lumMod val="75000"/>
                </a:schemeClr>
              </a:solidFill>
              <a:effectLst>
                <a:glow rad="1397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211" b="13140"/>
          <a:stretch/>
        </p:blipFill>
        <p:spPr>
          <a:xfrm>
            <a:off x="1210236" y="1169621"/>
            <a:ext cx="9749118" cy="4518486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68658" y="6029551"/>
            <a:ext cx="2743200" cy="365125"/>
          </a:xfrm>
        </p:spPr>
        <p:txBody>
          <a:bodyPr/>
          <a:lstStyle/>
          <a:p>
            <a:fld id="{EBF7AA06-3338-4A3B-83A9-E9E16359006E}" type="slidenum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accent2">
                    <a:lumMod val="75000"/>
                  </a:schemeClr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1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accent2">
                  <a:lumMod val="75000"/>
                </a:schemeClr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589013" y="1320583"/>
            <a:ext cx="8991564" cy="132343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4000" b="1" dirty="0" smtClean="0">
                <a:ln>
                  <a:solidFill>
                    <a:sysClr val="windowText" lastClr="000000"/>
                  </a:solidFill>
                </a:ln>
                <a:solidFill>
                  <a:schemeClr val="accent2">
                    <a:lumMod val="75000"/>
                  </a:schemeClr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L’abbaye de </a:t>
            </a:r>
            <a:r>
              <a:rPr lang="fr-FR" sz="4000" b="1" dirty="0" err="1" smtClean="0">
                <a:ln>
                  <a:solidFill>
                    <a:sysClr val="windowText" lastClr="000000"/>
                  </a:solidFill>
                </a:ln>
                <a:solidFill>
                  <a:schemeClr val="accent2">
                    <a:lumMod val="75000"/>
                  </a:schemeClr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SénanqueVaucluse</a:t>
            </a:r>
            <a:endParaRPr lang="fr-FR" sz="4000" b="1" dirty="0" smtClean="0">
              <a:ln>
                <a:solidFill>
                  <a:sysClr val="windowText" lastClr="000000"/>
                </a:solidFill>
              </a:ln>
              <a:solidFill>
                <a:schemeClr val="accent2">
                  <a:lumMod val="75000"/>
                </a:schemeClr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  <a:p>
            <a:r>
              <a:rPr lang="fr-FR" sz="4000" b="1" dirty="0" smtClean="0">
                <a:ln>
                  <a:solidFill>
                    <a:sysClr val="windowText" lastClr="000000"/>
                  </a:solidFill>
                </a:ln>
                <a:solidFill>
                  <a:schemeClr val="accent2">
                    <a:lumMod val="75000"/>
                  </a:schemeClr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                   </a:t>
            </a:r>
            <a:r>
              <a:rPr lang="fr-FR" sz="4000" b="1" dirty="0" smtClean="0">
                <a:ln>
                  <a:solidFill>
                    <a:sysClr val="windowText" lastClr="000000"/>
                  </a:solidFill>
                </a:ln>
                <a:solidFill>
                  <a:schemeClr val="accent2">
                    <a:lumMod val="75000"/>
                  </a:schemeClr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N°3</a:t>
            </a:r>
            <a:endParaRPr lang="fr-FR" sz="4000" b="1" dirty="0">
              <a:ln>
                <a:solidFill>
                  <a:sysClr val="windowText" lastClr="000000"/>
                </a:solidFill>
              </a:ln>
              <a:solidFill>
                <a:schemeClr val="accent2">
                  <a:lumMod val="75000"/>
                </a:schemeClr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040480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13000">
        <p:wedge/>
        <p:sndAc>
          <p:stSnd loop="1">
            <p:snd r:embed="rId3" name="audio15.wav"/>
          </p:stSnd>
        </p:sndAc>
      </p:transition>
    </mc:Choice>
    <mc:Fallback>
      <p:transition spd="slow" advTm="13000">
        <p:wedge/>
        <p:sndAc>
          <p:stSnd loop="1">
            <p:snd r:embed="rId3" name="audio15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3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67657" y="653143"/>
            <a:ext cx="10856686" cy="5558971"/>
          </a:xfrm>
          <a:prstGeom prst="roundRect">
            <a:avLst/>
          </a:prstGeom>
          <a:noFill/>
          <a:ln w="952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16000">
                  <a:srgbClr val="FFC000"/>
                </a:gs>
                <a:gs pos="85000">
                  <a:srgbClr val="FEC412"/>
                </a:gs>
                <a:gs pos="91000">
                  <a:schemeClr val="accent6">
                    <a:lumMod val="60000"/>
                    <a:lumOff val="40000"/>
                  </a:schemeClr>
                </a:gs>
                <a:gs pos="100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667657" y="6100763"/>
            <a:ext cx="2743200" cy="365125"/>
          </a:xfrm>
        </p:spPr>
        <p:txBody>
          <a:bodyPr/>
          <a:lstStyle/>
          <a:p>
            <a:fld id="{A51DB306-D910-4C08-848E-3EE0BD73FF7C}" type="datetime1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accent2">
                    <a:lumMod val="75000"/>
                  </a:schemeClr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15/09/2020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accent2">
                  <a:lumMod val="75000"/>
                </a:schemeClr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115277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ysClr val="windowText" lastClr="000000"/>
                  </a:solidFill>
                </a:ln>
                <a:solidFill>
                  <a:schemeClr val="accent2">
                    <a:lumMod val="75000"/>
                  </a:schemeClr>
                </a:solidFill>
                <a:effectLst>
                  <a:glow rad="1397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accent2">
                  <a:lumMod val="75000"/>
                </a:schemeClr>
              </a:solidFill>
              <a:effectLst>
                <a:glow rad="1397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68658" y="6029551"/>
            <a:ext cx="2743200" cy="365125"/>
          </a:xfrm>
        </p:spPr>
        <p:txBody>
          <a:bodyPr/>
          <a:lstStyle/>
          <a:p>
            <a:fld id="{EBF7AA06-3338-4A3B-83A9-E9E16359006E}" type="slidenum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accent2">
                    <a:lumMod val="75000"/>
                  </a:schemeClr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2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accent2">
                  <a:lumMod val="75000"/>
                </a:schemeClr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421119" y="1620449"/>
            <a:ext cx="9564914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3600" b="1" dirty="0" smtClean="0">
                <a:solidFill>
                  <a:schemeClr val="accent3">
                    <a:lumMod val="60000"/>
                    <a:lumOff val="40000"/>
                  </a:schemeClr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</a:t>
            </a:r>
            <a:r>
              <a:rPr lang="fr-FR" sz="3600" b="1" dirty="0">
                <a:solidFill>
                  <a:schemeClr val="accent3">
                    <a:lumMod val="60000"/>
                    <a:lumOff val="40000"/>
                  </a:schemeClr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L'abbaye Notre-Dame de Sénanque est un monastère cistercien en activité situé sur la commune de Gordes, dans le département français de Vaucluse en région Provence-Alpes-Côte d'Azur. Fondé en 1148, il devient abbaye en 1150</a:t>
            </a:r>
            <a:r>
              <a:rPr lang="fr-FR" sz="3600" b="1" dirty="0" smtClean="0">
                <a:solidFill>
                  <a:schemeClr val="accent3">
                    <a:lumMod val="60000"/>
                    <a:lumOff val="40000"/>
                  </a:schemeClr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</a:t>
            </a:r>
            <a:endParaRPr lang="fr-FR" sz="3600" b="1" dirty="0">
              <a:solidFill>
                <a:schemeClr val="accent3">
                  <a:lumMod val="60000"/>
                  <a:lumOff val="40000"/>
                </a:schemeClr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748193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67657" y="653143"/>
            <a:ext cx="10856686" cy="5558971"/>
          </a:xfrm>
          <a:prstGeom prst="roundRect">
            <a:avLst/>
          </a:prstGeom>
          <a:noFill/>
          <a:ln w="952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16000">
                  <a:srgbClr val="FFC000"/>
                </a:gs>
                <a:gs pos="85000">
                  <a:srgbClr val="FEC412"/>
                </a:gs>
                <a:gs pos="91000">
                  <a:schemeClr val="accent6">
                    <a:lumMod val="60000"/>
                    <a:lumOff val="40000"/>
                  </a:schemeClr>
                </a:gs>
                <a:gs pos="100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667657" y="6100763"/>
            <a:ext cx="2743200" cy="365125"/>
          </a:xfrm>
        </p:spPr>
        <p:txBody>
          <a:bodyPr/>
          <a:lstStyle/>
          <a:p>
            <a:fld id="{A51DB306-D910-4C08-848E-3EE0BD73FF7C}" type="datetime1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accent2">
                    <a:lumMod val="75000"/>
                  </a:schemeClr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15/09/2020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accent2">
                  <a:lumMod val="75000"/>
                </a:schemeClr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115277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ysClr val="windowText" lastClr="000000"/>
                  </a:solidFill>
                </a:ln>
                <a:solidFill>
                  <a:schemeClr val="accent2">
                    <a:lumMod val="75000"/>
                  </a:schemeClr>
                </a:solidFill>
                <a:effectLst>
                  <a:glow rad="1397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accent2">
                  <a:lumMod val="75000"/>
                </a:schemeClr>
              </a:solidFill>
              <a:effectLst>
                <a:glow rad="1397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68658" y="6029551"/>
            <a:ext cx="2743200" cy="365125"/>
          </a:xfrm>
        </p:spPr>
        <p:txBody>
          <a:bodyPr/>
          <a:lstStyle/>
          <a:p>
            <a:fld id="{EBF7AA06-3338-4A3B-83A9-E9E16359006E}" type="slidenum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accent2">
                    <a:lumMod val="75000"/>
                  </a:schemeClr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3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accent2">
                  <a:lumMod val="75000"/>
                </a:schemeClr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850776" y="1155904"/>
            <a:ext cx="6441142" cy="458126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73884060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67657" y="653143"/>
            <a:ext cx="10856686" cy="5558971"/>
          </a:xfrm>
          <a:prstGeom prst="roundRect">
            <a:avLst/>
          </a:prstGeom>
          <a:noFill/>
          <a:ln w="952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16000">
                  <a:srgbClr val="FFC000"/>
                </a:gs>
                <a:gs pos="85000">
                  <a:srgbClr val="FEC412"/>
                </a:gs>
                <a:gs pos="91000">
                  <a:schemeClr val="accent6">
                    <a:lumMod val="60000"/>
                    <a:lumOff val="40000"/>
                  </a:schemeClr>
                </a:gs>
                <a:gs pos="100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667657" y="6100763"/>
            <a:ext cx="2743200" cy="365125"/>
          </a:xfrm>
        </p:spPr>
        <p:txBody>
          <a:bodyPr/>
          <a:lstStyle/>
          <a:p>
            <a:fld id="{A51DB306-D910-4C08-848E-3EE0BD73FF7C}" type="datetime1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accent2">
                    <a:lumMod val="75000"/>
                  </a:schemeClr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15/09/2020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accent2">
                  <a:lumMod val="75000"/>
                </a:schemeClr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115277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ysClr val="windowText" lastClr="000000"/>
                  </a:solidFill>
                </a:ln>
                <a:solidFill>
                  <a:schemeClr val="accent2">
                    <a:lumMod val="75000"/>
                  </a:schemeClr>
                </a:solidFill>
                <a:effectLst>
                  <a:glow rad="1397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accent2">
                  <a:lumMod val="75000"/>
                </a:schemeClr>
              </a:solidFill>
              <a:effectLst>
                <a:glow rad="1397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68658" y="6029551"/>
            <a:ext cx="2743200" cy="365125"/>
          </a:xfrm>
        </p:spPr>
        <p:txBody>
          <a:bodyPr/>
          <a:lstStyle/>
          <a:p>
            <a:fld id="{EBF7AA06-3338-4A3B-83A9-E9E16359006E}" type="slidenum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accent2">
                    <a:lumMod val="75000"/>
                  </a:schemeClr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4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accent2">
                  <a:lumMod val="75000"/>
                </a:schemeClr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756646" y="1157029"/>
            <a:ext cx="6602507" cy="459699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9035386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67657" y="653143"/>
            <a:ext cx="10856686" cy="5558971"/>
          </a:xfrm>
          <a:prstGeom prst="roundRect">
            <a:avLst/>
          </a:prstGeom>
          <a:noFill/>
          <a:ln w="952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16000">
                  <a:srgbClr val="FFC000"/>
                </a:gs>
                <a:gs pos="85000">
                  <a:srgbClr val="FEC412"/>
                </a:gs>
                <a:gs pos="91000">
                  <a:schemeClr val="accent6">
                    <a:lumMod val="60000"/>
                    <a:lumOff val="40000"/>
                  </a:schemeClr>
                </a:gs>
                <a:gs pos="100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667657" y="6100763"/>
            <a:ext cx="2743200" cy="365125"/>
          </a:xfrm>
        </p:spPr>
        <p:txBody>
          <a:bodyPr/>
          <a:lstStyle/>
          <a:p>
            <a:fld id="{A51DB306-D910-4C08-848E-3EE0BD73FF7C}" type="datetime1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accent2">
                    <a:lumMod val="75000"/>
                  </a:schemeClr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15/09/2020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accent2">
                  <a:lumMod val="75000"/>
                </a:schemeClr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115277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ysClr val="windowText" lastClr="000000"/>
                  </a:solidFill>
                </a:ln>
                <a:solidFill>
                  <a:schemeClr val="accent2">
                    <a:lumMod val="75000"/>
                  </a:schemeClr>
                </a:solidFill>
                <a:effectLst>
                  <a:glow rad="1397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accent2">
                  <a:lumMod val="75000"/>
                </a:schemeClr>
              </a:solidFill>
              <a:effectLst>
                <a:glow rad="1397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68658" y="6029551"/>
            <a:ext cx="2743200" cy="365125"/>
          </a:xfrm>
        </p:spPr>
        <p:txBody>
          <a:bodyPr/>
          <a:lstStyle/>
          <a:p>
            <a:fld id="{EBF7AA06-3338-4A3B-83A9-E9E16359006E}" type="slidenum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accent2">
                    <a:lumMod val="75000"/>
                  </a:schemeClr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5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accent2">
                  <a:lumMod val="75000"/>
                </a:schemeClr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796988" y="1160946"/>
            <a:ext cx="6521824" cy="458973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7712368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67657" y="653143"/>
            <a:ext cx="10856686" cy="5558971"/>
          </a:xfrm>
          <a:prstGeom prst="roundRect">
            <a:avLst/>
          </a:prstGeom>
          <a:noFill/>
          <a:ln w="952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16000">
                  <a:srgbClr val="FFC000"/>
                </a:gs>
                <a:gs pos="85000">
                  <a:srgbClr val="FEC412"/>
                </a:gs>
                <a:gs pos="91000">
                  <a:schemeClr val="accent6">
                    <a:lumMod val="60000"/>
                    <a:lumOff val="40000"/>
                  </a:schemeClr>
                </a:gs>
                <a:gs pos="100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667657" y="6100763"/>
            <a:ext cx="2743200" cy="365125"/>
          </a:xfrm>
        </p:spPr>
        <p:txBody>
          <a:bodyPr/>
          <a:lstStyle/>
          <a:p>
            <a:fld id="{A51DB306-D910-4C08-848E-3EE0BD73FF7C}" type="datetime1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accent2">
                    <a:lumMod val="75000"/>
                  </a:schemeClr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15/09/2020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accent2">
                  <a:lumMod val="75000"/>
                </a:schemeClr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115277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ysClr val="windowText" lastClr="000000"/>
                  </a:solidFill>
                </a:ln>
                <a:solidFill>
                  <a:schemeClr val="accent2">
                    <a:lumMod val="75000"/>
                  </a:schemeClr>
                </a:solidFill>
                <a:effectLst>
                  <a:glow rad="1397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accent2">
                  <a:lumMod val="75000"/>
                </a:schemeClr>
              </a:solidFill>
              <a:effectLst>
                <a:glow rad="1397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68658" y="6029551"/>
            <a:ext cx="2743200" cy="365125"/>
          </a:xfrm>
        </p:spPr>
        <p:txBody>
          <a:bodyPr/>
          <a:lstStyle/>
          <a:p>
            <a:fld id="{EBF7AA06-3338-4A3B-83A9-E9E16359006E}" type="slidenum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accent2">
                    <a:lumMod val="75000"/>
                  </a:schemeClr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6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accent2">
                  <a:lumMod val="75000"/>
                </a:schemeClr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837329" y="1172762"/>
            <a:ext cx="6414248" cy="458618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540142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67657" y="653143"/>
            <a:ext cx="10856686" cy="5558971"/>
          </a:xfrm>
          <a:prstGeom prst="roundRect">
            <a:avLst/>
          </a:prstGeom>
          <a:noFill/>
          <a:ln w="952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16000">
                  <a:srgbClr val="FFC000"/>
                </a:gs>
                <a:gs pos="85000">
                  <a:srgbClr val="FEC412"/>
                </a:gs>
                <a:gs pos="91000">
                  <a:schemeClr val="accent6">
                    <a:lumMod val="60000"/>
                    <a:lumOff val="40000"/>
                  </a:schemeClr>
                </a:gs>
                <a:gs pos="100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667657" y="6100763"/>
            <a:ext cx="2743200" cy="365125"/>
          </a:xfrm>
        </p:spPr>
        <p:txBody>
          <a:bodyPr/>
          <a:lstStyle/>
          <a:p>
            <a:fld id="{A51DB306-D910-4C08-848E-3EE0BD73FF7C}" type="datetime1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accent2">
                    <a:lumMod val="75000"/>
                  </a:schemeClr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15/09/2020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accent2">
                  <a:lumMod val="75000"/>
                </a:schemeClr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115277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ysClr val="windowText" lastClr="000000"/>
                  </a:solidFill>
                </a:ln>
                <a:solidFill>
                  <a:schemeClr val="accent2">
                    <a:lumMod val="75000"/>
                  </a:schemeClr>
                </a:solidFill>
                <a:effectLst>
                  <a:glow rad="1397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accent2">
                  <a:lumMod val="75000"/>
                </a:schemeClr>
              </a:solidFill>
              <a:effectLst>
                <a:glow rad="1397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68658" y="6029551"/>
            <a:ext cx="2743200" cy="365125"/>
          </a:xfrm>
        </p:spPr>
        <p:txBody>
          <a:bodyPr/>
          <a:lstStyle/>
          <a:p>
            <a:fld id="{EBF7AA06-3338-4A3B-83A9-E9E16359006E}" type="slidenum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accent2">
                    <a:lumMod val="75000"/>
                  </a:schemeClr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7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accent2">
                  <a:lumMod val="75000"/>
                </a:schemeClr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89412" y="1170061"/>
            <a:ext cx="6790764" cy="453283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903335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67657" y="653143"/>
            <a:ext cx="10856686" cy="5558971"/>
          </a:xfrm>
          <a:prstGeom prst="roundRect">
            <a:avLst/>
          </a:prstGeom>
          <a:noFill/>
          <a:ln w="952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16000">
                  <a:srgbClr val="FFC000"/>
                </a:gs>
                <a:gs pos="85000">
                  <a:srgbClr val="FEC412"/>
                </a:gs>
                <a:gs pos="91000">
                  <a:schemeClr val="accent6">
                    <a:lumMod val="60000"/>
                    <a:lumOff val="40000"/>
                  </a:schemeClr>
                </a:gs>
                <a:gs pos="100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667657" y="6100763"/>
            <a:ext cx="2743200" cy="365125"/>
          </a:xfrm>
        </p:spPr>
        <p:txBody>
          <a:bodyPr/>
          <a:lstStyle/>
          <a:p>
            <a:fld id="{A51DB306-D910-4C08-848E-3EE0BD73FF7C}" type="datetime1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accent2">
                    <a:lumMod val="75000"/>
                  </a:schemeClr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15/09/2020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accent2">
                  <a:lumMod val="75000"/>
                </a:schemeClr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115277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ysClr val="windowText" lastClr="000000"/>
                  </a:solidFill>
                </a:ln>
                <a:solidFill>
                  <a:schemeClr val="accent2">
                    <a:lumMod val="75000"/>
                  </a:schemeClr>
                </a:solidFill>
                <a:effectLst>
                  <a:glow rad="1397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accent2">
                  <a:lumMod val="75000"/>
                </a:schemeClr>
              </a:solidFill>
              <a:effectLst>
                <a:glow rad="1397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68658" y="6029551"/>
            <a:ext cx="2743200" cy="365125"/>
          </a:xfrm>
        </p:spPr>
        <p:txBody>
          <a:bodyPr/>
          <a:lstStyle/>
          <a:p>
            <a:fld id="{EBF7AA06-3338-4A3B-83A9-E9E16359006E}" type="slidenum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accent2">
                    <a:lumMod val="75000"/>
                  </a:schemeClr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8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accent2">
                  <a:lumMod val="75000"/>
                </a:schemeClr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850776" y="1178276"/>
            <a:ext cx="6266330" cy="466841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2218463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67657" y="653143"/>
            <a:ext cx="10856686" cy="5558971"/>
          </a:xfrm>
          <a:prstGeom prst="roundRect">
            <a:avLst/>
          </a:prstGeom>
          <a:noFill/>
          <a:ln w="952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16000">
                  <a:srgbClr val="FFC000"/>
                </a:gs>
                <a:gs pos="85000">
                  <a:srgbClr val="FEC412"/>
                </a:gs>
                <a:gs pos="91000">
                  <a:schemeClr val="accent6">
                    <a:lumMod val="60000"/>
                    <a:lumOff val="40000"/>
                  </a:schemeClr>
                </a:gs>
                <a:gs pos="100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667657" y="6100763"/>
            <a:ext cx="2743200" cy="365125"/>
          </a:xfrm>
        </p:spPr>
        <p:txBody>
          <a:bodyPr/>
          <a:lstStyle/>
          <a:p>
            <a:fld id="{A51DB306-D910-4C08-848E-3EE0BD73FF7C}" type="datetime1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accent2">
                    <a:lumMod val="75000"/>
                  </a:schemeClr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15/09/2020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accent2">
                  <a:lumMod val="75000"/>
                </a:schemeClr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115277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ysClr val="windowText" lastClr="000000"/>
                  </a:solidFill>
                </a:ln>
                <a:solidFill>
                  <a:schemeClr val="accent2">
                    <a:lumMod val="75000"/>
                  </a:schemeClr>
                </a:solidFill>
                <a:effectLst>
                  <a:glow rad="1397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accent2">
                  <a:lumMod val="75000"/>
                </a:schemeClr>
              </a:solidFill>
              <a:effectLst>
                <a:glow rad="1397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68658" y="6029551"/>
            <a:ext cx="2743200" cy="365125"/>
          </a:xfrm>
        </p:spPr>
        <p:txBody>
          <a:bodyPr/>
          <a:lstStyle/>
          <a:p>
            <a:fld id="{EBF7AA06-3338-4A3B-83A9-E9E16359006E}" type="slidenum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accent2">
                    <a:lumMod val="75000"/>
                  </a:schemeClr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9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accent2">
                  <a:lumMod val="75000"/>
                </a:schemeClr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08728" y="1169165"/>
            <a:ext cx="6898343" cy="457015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6599296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67657" y="653143"/>
            <a:ext cx="10856686" cy="5558971"/>
          </a:xfrm>
          <a:prstGeom prst="roundRect">
            <a:avLst/>
          </a:prstGeom>
          <a:noFill/>
          <a:ln w="952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16000">
                  <a:srgbClr val="FFC000"/>
                </a:gs>
                <a:gs pos="85000">
                  <a:srgbClr val="FEC412"/>
                </a:gs>
                <a:gs pos="91000">
                  <a:schemeClr val="accent6">
                    <a:lumMod val="60000"/>
                    <a:lumOff val="40000"/>
                  </a:schemeClr>
                </a:gs>
                <a:gs pos="100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667657" y="6100763"/>
            <a:ext cx="2743200" cy="365125"/>
          </a:xfrm>
        </p:spPr>
        <p:txBody>
          <a:bodyPr/>
          <a:lstStyle/>
          <a:p>
            <a:fld id="{A51DB306-D910-4C08-848E-3EE0BD73FF7C}" type="datetime1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accent2">
                    <a:lumMod val="75000"/>
                  </a:schemeClr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15/09/2020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accent2">
                  <a:lumMod val="75000"/>
                </a:schemeClr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115277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ysClr val="windowText" lastClr="000000"/>
                  </a:solidFill>
                </a:ln>
                <a:solidFill>
                  <a:schemeClr val="accent2">
                    <a:lumMod val="75000"/>
                  </a:schemeClr>
                </a:solidFill>
                <a:effectLst>
                  <a:glow rad="1397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accent2">
                  <a:lumMod val="75000"/>
                </a:schemeClr>
              </a:solidFill>
              <a:effectLst>
                <a:glow rad="1397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68658" y="6029551"/>
            <a:ext cx="2743200" cy="365125"/>
          </a:xfrm>
        </p:spPr>
        <p:txBody>
          <a:bodyPr/>
          <a:lstStyle/>
          <a:p>
            <a:fld id="{EBF7AA06-3338-4A3B-83A9-E9E16359006E}" type="slidenum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accent2">
                    <a:lumMod val="75000"/>
                  </a:schemeClr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10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accent2">
                  <a:lumMod val="75000"/>
                </a:schemeClr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62518" y="1178074"/>
            <a:ext cx="6831106" cy="452560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6540041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67657" y="653143"/>
            <a:ext cx="10856686" cy="5558971"/>
          </a:xfrm>
          <a:prstGeom prst="roundRect">
            <a:avLst/>
          </a:prstGeom>
          <a:noFill/>
          <a:ln w="952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16000">
                  <a:srgbClr val="FFC000"/>
                </a:gs>
                <a:gs pos="85000">
                  <a:srgbClr val="FEC412"/>
                </a:gs>
                <a:gs pos="91000">
                  <a:schemeClr val="accent6">
                    <a:lumMod val="60000"/>
                    <a:lumOff val="40000"/>
                  </a:schemeClr>
                </a:gs>
                <a:gs pos="100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667657" y="6100763"/>
            <a:ext cx="2743200" cy="365125"/>
          </a:xfrm>
        </p:spPr>
        <p:txBody>
          <a:bodyPr/>
          <a:lstStyle/>
          <a:p>
            <a:fld id="{A51DB306-D910-4C08-848E-3EE0BD73FF7C}" type="datetime1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accent2">
                    <a:lumMod val="75000"/>
                  </a:schemeClr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15/09/2020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accent2">
                  <a:lumMod val="75000"/>
                </a:schemeClr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115277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ysClr val="windowText" lastClr="000000"/>
                  </a:solidFill>
                </a:ln>
                <a:solidFill>
                  <a:schemeClr val="accent2">
                    <a:lumMod val="75000"/>
                  </a:schemeClr>
                </a:solidFill>
                <a:effectLst>
                  <a:glow rad="1397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accent2">
                  <a:lumMod val="75000"/>
                </a:schemeClr>
              </a:solidFill>
              <a:effectLst>
                <a:glow rad="1397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68658" y="6029551"/>
            <a:ext cx="2743200" cy="365125"/>
          </a:xfrm>
        </p:spPr>
        <p:txBody>
          <a:bodyPr/>
          <a:lstStyle/>
          <a:p>
            <a:fld id="{EBF7AA06-3338-4A3B-83A9-E9E16359006E}" type="slidenum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accent2">
                    <a:lumMod val="75000"/>
                  </a:schemeClr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11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accent2">
                  <a:lumMod val="75000"/>
                </a:schemeClr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35624" y="1133531"/>
            <a:ext cx="6925235" cy="458796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8504488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67657" y="653143"/>
            <a:ext cx="10856686" cy="5558971"/>
          </a:xfrm>
          <a:prstGeom prst="roundRect">
            <a:avLst/>
          </a:prstGeom>
          <a:noFill/>
          <a:ln w="952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16000">
                  <a:srgbClr val="FFC000"/>
                </a:gs>
                <a:gs pos="85000">
                  <a:srgbClr val="FEC412"/>
                </a:gs>
                <a:gs pos="91000">
                  <a:schemeClr val="accent6">
                    <a:lumMod val="60000"/>
                    <a:lumOff val="40000"/>
                  </a:schemeClr>
                </a:gs>
                <a:gs pos="100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667657" y="6100763"/>
            <a:ext cx="2743200" cy="365125"/>
          </a:xfrm>
        </p:spPr>
        <p:txBody>
          <a:bodyPr/>
          <a:lstStyle/>
          <a:p>
            <a:fld id="{A51DB306-D910-4C08-848E-3EE0BD73FF7C}" type="datetime1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accent2">
                    <a:lumMod val="75000"/>
                  </a:schemeClr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15/09/2020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accent2">
                  <a:lumMod val="75000"/>
                </a:schemeClr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115277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ysClr val="windowText" lastClr="000000"/>
                  </a:solidFill>
                </a:ln>
                <a:solidFill>
                  <a:schemeClr val="accent2">
                    <a:lumMod val="75000"/>
                  </a:schemeClr>
                </a:solidFill>
                <a:effectLst>
                  <a:glow rad="1397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accent2">
                  <a:lumMod val="75000"/>
                </a:schemeClr>
              </a:solidFill>
              <a:effectLst>
                <a:glow rad="1397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68658" y="6029551"/>
            <a:ext cx="2743200" cy="365125"/>
          </a:xfrm>
        </p:spPr>
        <p:txBody>
          <a:bodyPr/>
          <a:lstStyle/>
          <a:p>
            <a:fld id="{EBF7AA06-3338-4A3B-83A9-E9E16359006E}" type="slidenum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accent2">
                    <a:lumMod val="75000"/>
                  </a:schemeClr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12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accent2">
                  <a:lumMod val="75000"/>
                </a:schemeClr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35624" y="1160257"/>
            <a:ext cx="6884894" cy="456124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5600747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67657" y="653143"/>
            <a:ext cx="10856686" cy="5558971"/>
          </a:xfrm>
          <a:prstGeom prst="roundRect">
            <a:avLst/>
          </a:prstGeom>
          <a:noFill/>
          <a:ln w="952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16000">
                  <a:srgbClr val="FFC000"/>
                </a:gs>
                <a:gs pos="85000">
                  <a:srgbClr val="FEC412"/>
                </a:gs>
                <a:gs pos="91000">
                  <a:schemeClr val="accent6">
                    <a:lumMod val="60000"/>
                    <a:lumOff val="40000"/>
                  </a:schemeClr>
                </a:gs>
                <a:gs pos="100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667657" y="6100763"/>
            <a:ext cx="2743200" cy="365125"/>
          </a:xfrm>
        </p:spPr>
        <p:txBody>
          <a:bodyPr/>
          <a:lstStyle/>
          <a:p>
            <a:fld id="{A51DB306-D910-4C08-848E-3EE0BD73FF7C}" type="datetime1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accent2">
                    <a:lumMod val="75000"/>
                  </a:schemeClr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15/09/2020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accent2">
                  <a:lumMod val="75000"/>
                </a:schemeClr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115277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ysClr val="windowText" lastClr="000000"/>
                  </a:solidFill>
                </a:ln>
                <a:solidFill>
                  <a:schemeClr val="accent2">
                    <a:lumMod val="75000"/>
                  </a:schemeClr>
                </a:solidFill>
                <a:effectLst>
                  <a:glow rad="1397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accent2">
                  <a:lumMod val="75000"/>
                </a:schemeClr>
              </a:solidFill>
              <a:effectLst>
                <a:glow rad="1397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68658" y="6029551"/>
            <a:ext cx="2743200" cy="365125"/>
          </a:xfrm>
        </p:spPr>
        <p:txBody>
          <a:bodyPr/>
          <a:lstStyle/>
          <a:p>
            <a:fld id="{EBF7AA06-3338-4A3B-83A9-E9E16359006E}" type="slidenum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accent2">
                    <a:lumMod val="75000"/>
                  </a:schemeClr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13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accent2">
                  <a:lumMod val="75000"/>
                </a:schemeClr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68388" y="1127233"/>
            <a:ext cx="7055224" cy="460353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2293577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67657" y="653143"/>
            <a:ext cx="10856686" cy="5558971"/>
          </a:xfrm>
          <a:prstGeom prst="roundRect">
            <a:avLst/>
          </a:prstGeom>
          <a:noFill/>
          <a:ln w="952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16000">
                  <a:srgbClr val="FFC000"/>
                </a:gs>
                <a:gs pos="85000">
                  <a:srgbClr val="FEC412"/>
                </a:gs>
                <a:gs pos="91000">
                  <a:schemeClr val="accent6">
                    <a:lumMod val="60000"/>
                    <a:lumOff val="40000"/>
                  </a:schemeClr>
                </a:gs>
                <a:gs pos="100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667657" y="6100763"/>
            <a:ext cx="2743200" cy="365125"/>
          </a:xfrm>
        </p:spPr>
        <p:txBody>
          <a:bodyPr/>
          <a:lstStyle/>
          <a:p>
            <a:fld id="{A51DB306-D910-4C08-848E-3EE0BD73FF7C}" type="datetime1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accent2">
                    <a:lumMod val="75000"/>
                  </a:schemeClr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15/09/2020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accent2">
                  <a:lumMod val="75000"/>
                </a:schemeClr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115277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ysClr val="windowText" lastClr="000000"/>
                  </a:solidFill>
                </a:ln>
                <a:solidFill>
                  <a:schemeClr val="accent2">
                    <a:lumMod val="75000"/>
                  </a:schemeClr>
                </a:solidFill>
                <a:effectLst>
                  <a:glow rad="1397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accent2">
                  <a:lumMod val="75000"/>
                </a:schemeClr>
              </a:solidFill>
              <a:effectLst>
                <a:glow rad="1397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68658" y="6029551"/>
            <a:ext cx="2743200" cy="365125"/>
          </a:xfrm>
        </p:spPr>
        <p:txBody>
          <a:bodyPr/>
          <a:lstStyle/>
          <a:p>
            <a:fld id="{EBF7AA06-3338-4A3B-83A9-E9E16359006E}" type="slidenum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accent2">
                    <a:lumMod val="75000"/>
                  </a:schemeClr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14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accent2">
                  <a:lumMod val="75000"/>
                </a:schemeClr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22176" y="1169165"/>
            <a:ext cx="6884895" cy="456124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9209929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67657" y="653143"/>
            <a:ext cx="10856686" cy="5558971"/>
          </a:xfrm>
          <a:prstGeom prst="roundRect">
            <a:avLst/>
          </a:prstGeom>
          <a:noFill/>
          <a:ln w="952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16000">
                  <a:srgbClr val="FFC000"/>
                </a:gs>
                <a:gs pos="85000">
                  <a:srgbClr val="FEC412"/>
                </a:gs>
                <a:gs pos="91000">
                  <a:schemeClr val="accent6">
                    <a:lumMod val="60000"/>
                    <a:lumOff val="40000"/>
                  </a:schemeClr>
                </a:gs>
                <a:gs pos="100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667657" y="6100763"/>
            <a:ext cx="2743200" cy="365125"/>
          </a:xfrm>
        </p:spPr>
        <p:txBody>
          <a:bodyPr/>
          <a:lstStyle/>
          <a:p>
            <a:fld id="{A51DB306-D910-4C08-848E-3EE0BD73FF7C}" type="datetime1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accent2">
                    <a:lumMod val="75000"/>
                  </a:schemeClr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15/09/2020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accent2">
                  <a:lumMod val="75000"/>
                </a:schemeClr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115277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ysClr val="windowText" lastClr="000000"/>
                  </a:solidFill>
                </a:ln>
                <a:solidFill>
                  <a:schemeClr val="accent2">
                    <a:lumMod val="75000"/>
                  </a:schemeClr>
                </a:solidFill>
                <a:effectLst>
                  <a:glow rad="1397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accent2">
                  <a:lumMod val="75000"/>
                </a:schemeClr>
              </a:solidFill>
              <a:effectLst>
                <a:glow rad="1397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21825" y="1170236"/>
            <a:ext cx="9748349" cy="4517528"/>
          </a:xfrm>
          <a:prstGeom prst="rect">
            <a:avLst/>
          </a:prstGeom>
        </p:spPr>
      </p:pic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68658" y="6029551"/>
            <a:ext cx="2743200" cy="365125"/>
          </a:xfrm>
        </p:spPr>
        <p:txBody>
          <a:bodyPr/>
          <a:lstStyle/>
          <a:p>
            <a:fld id="{EBF7AA06-3338-4A3B-83A9-E9E16359006E}" type="slidenum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accent2">
                    <a:lumMod val="75000"/>
                  </a:schemeClr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15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accent2">
                  <a:lumMod val="75000"/>
                </a:schemeClr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381407" y="1356189"/>
            <a:ext cx="9429184" cy="132343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4000" b="1" dirty="0" smtClean="0">
                <a:ln>
                  <a:solidFill>
                    <a:sysClr val="windowText" lastClr="000000"/>
                  </a:solidFill>
                </a:ln>
                <a:solidFill>
                  <a:schemeClr val="accent2">
                    <a:lumMod val="75000"/>
                  </a:schemeClr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                  C’était</a:t>
            </a:r>
          </a:p>
          <a:p>
            <a:r>
              <a:rPr lang="fr-FR" sz="4000" b="1" dirty="0" smtClean="0">
                <a:ln>
                  <a:solidFill>
                    <a:sysClr val="windowText" lastClr="000000"/>
                  </a:solidFill>
                </a:ln>
                <a:solidFill>
                  <a:schemeClr val="accent2">
                    <a:lumMod val="75000"/>
                  </a:schemeClr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L’Abbaye de Sénanque Vaucluse</a:t>
            </a:r>
            <a:endParaRPr lang="fr-FR" sz="4000" b="1" dirty="0">
              <a:ln>
                <a:solidFill>
                  <a:sysClr val="windowText" lastClr="000000"/>
                </a:solidFill>
              </a:ln>
              <a:solidFill>
                <a:schemeClr val="accent2">
                  <a:lumMod val="75000"/>
                </a:schemeClr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785148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3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42</TotalTime>
  <Words>139</Words>
  <Application>Microsoft Office PowerPoint</Application>
  <PresentationFormat>Grand écran</PresentationFormat>
  <Paragraphs>65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Calibri</vt:lpstr>
      <vt:lpstr>Calibri Light</vt:lpstr>
      <vt:lpstr>Magneto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9</cp:revision>
  <dcterms:created xsi:type="dcterms:W3CDTF">2020-09-15T14:07:25Z</dcterms:created>
  <dcterms:modified xsi:type="dcterms:W3CDTF">2020-09-15T15:44:33Z</dcterms:modified>
</cp:coreProperties>
</file>