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g4kC4Bc/VhvQjij1PO0rA==" hashData="9QJ8kadEGs1iHQZw0uoZLW9VV0myhfkm9QHj7dJVrG78RXpiYtH9Yfcb0R3VGiFZkl3cuEP+uUTKCHXMi/aL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049F9D-8A61-4A3A-8E9F-5C1216E058F3}" type="datetimeFigureOut">
              <a:rPr lang="fr-FR" smtClean="0"/>
              <a:t>15/09/2020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C747C5-C8D4-466A-B25A-DACA2E0D75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0982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910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6866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448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6039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35893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19100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8812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4965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112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1074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72573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424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016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52147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341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8DD45-7F72-4F5C-BA1F-CBFC31E4660C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111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490BF-BA0E-4FD6-B72F-E9D17F02B26D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323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C0680-D319-47A6-815A-67445D8E8796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866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DF5A3-B86C-4AF4-A8E5-50CD7BF2A8B1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027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1441-C34D-46FD-B973-53F706825382}" type="datetime1">
              <a:rPr lang="fr-FR" smtClean="0"/>
              <a:t>15/09/2020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1730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6C1E9-DDDA-4FB1-886B-4AD964E8100D}" type="datetime1">
              <a:rPr lang="fr-FR" smtClean="0"/>
              <a:t>15/09/2020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065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71731-F0E1-4F3A-A4B5-8D6EE5B9005D}" type="datetime1">
              <a:rPr lang="fr-FR" smtClean="0"/>
              <a:t>15/09/2020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963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EB0F0-B96C-4644-8FED-A2ABDE136F53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60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73BE7-5B18-4DEA-9D1C-6E3C177B6C63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257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2B2A2-5443-4326-843C-50BBFF07EC05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062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43E9A-6EF9-4F9A-A439-CA85773320A1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121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6000">
              <a:schemeClr val="accent4">
                <a:lumMod val="75000"/>
              </a:schemeClr>
            </a:gs>
            <a:gs pos="73000">
              <a:schemeClr val="accent4">
                <a:lumMod val="75000"/>
              </a:schemeClr>
            </a:gs>
            <a:gs pos="1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A101E-0819-4856-B010-634334E22CD9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698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211" b="13140"/>
          <a:stretch/>
        </p:blipFill>
        <p:spPr>
          <a:xfrm>
            <a:off x="1210236" y="1169621"/>
            <a:ext cx="9749118" cy="45184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9013" y="1320583"/>
            <a:ext cx="899156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L’abbaye de </a:t>
            </a:r>
            <a:r>
              <a:rPr lang="fr-FR" sz="4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SénanqueVaucluse</a:t>
            </a:r>
            <a:endParaRPr lang="fr-FR" sz="4000" b="1" dirty="0" smtClean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N°1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04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  <p:sndAc>
          <p:stSnd loop="1">
            <p:snd r:embed="rId3" name="audio15.wav"/>
          </p:stSnd>
        </p:sndAc>
      </p:transition>
    </mc:Choice>
    <mc:Fallback>
      <p:transition spd="slow" advTm="13000">
        <p:wedge/>
        <p:sndAc>
          <p:stSnd loop="1">
            <p:snd r:embed="rId3" name="audio1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21119" y="1620449"/>
            <a:ext cx="956491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L'abbaye Notre-Dame de Sénanque est un monastère cistercien en activité situé sur la commune de Gordes, dans le département français de Vaucluse en région Provence-Alpes-Côte d'Azur. Fondé en 1148, il devient abbaye en 1150</a:t>
            </a:r>
            <a:r>
              <a:rPr lang="fr-FR" sz="3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36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819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023" y="1154010"/>
            <a:ext cx="7342095" cy="4527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8840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3918" y="1179419"/>
            <a:ext cx="7261411" cy="4538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3538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412" y="1172135"/>
            <a:ext cx="6817659" cy="4516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1236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4" y="1181172"/>
            <a:ext cx="7019365" cy="4553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01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6988" y="1143392"/>
            <a:ext cx="6535271" cy="46155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333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176" y="1142440"/>
            <a:ext cx="6925236" cy="4587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1846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388" y="1189914"/>
            <a:ext cx="7019365" cy="4501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9929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8728" y="1170458"/>
            <a:ext cx="6898343" cy="4570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400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5602" y="1169165"/>
            <a:ext cx="6931469" cy="45920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0448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176" y="1178074"/>
            <a:ext cx="6871448" cy="4552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074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0812" y="1125199"/>
            <a:ext cx="7270376" cy="4607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935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7194" y="1131410"/>
            <a:ext cx="7337611" cy="45951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0992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1825" y="1170236"/>
            <a:ext cx="9748349" cy="4517528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81407" y="1356189"/>
            <a:ext cx="942918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C’était</a:t>
            </a:r>
            <a:endParaRPr lang="fr-FR" sz="4000" b="1" dirty="0" smtClean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L’Abbaye de Sénanque Vaucluse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51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</TotalTime>
  <Words>139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2020-09-15T14:07:25Z</dcterms:created>
  <dcterms:modified xsi:type="dcterms:W3CDTF">2020-09-15T15:28:12Z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