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2e14mE0QkbIJyNdI9cVRA==" hashData="O3mOZ24ojmcTp2/xUKEx95RpCKN6cRIAnVLOR9EklH+PWVCCQzW5T5BXcQNJ3KUlTeudBCiBQDHPUXLq6JYs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72" y="7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5B3-328E-474F-83A5-4C3CB6E6C3B2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C3B92A-40DE-431E-8AFB-54C0CFB6AC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30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349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9003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1610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702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725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1288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79903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9275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3705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927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3490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2217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8779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9539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C3B92A-40DE-431E-8AFB-54C0CFB6AC7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786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60492D-7181-4E34-BC29-DAF631B81134}" type="datetime1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779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0FF2E-B28B-41BD-8463-340AB82F076C}" type="datetime1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75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FB0C-787C-40F6-8250-88CC95FC27C1}" type="datetime1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396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9932-0D9B-443D-88CF-4C09620F05C6}" type="datetime1">
              <a:rPr lang="fr-FR" smtClean="0"/>
              <a:t>18/08/2020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9584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F0D8A-4AA3-4D3D-95BC-3BBA66B9B553}" type="datetime1">
              <a:rPr lang="fr-FR" smtClean="0"/>
              <a:t>18/08/2020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98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95475-8BAF-44F6-AEDA-515B14AD3E46}" type="datetime1">
              <a:rPr lang="fr-FR" smtClean="0"/>
              <a:t>18/08/2020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128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9784D-0131-4E46-8CB3-A4C33ADD6947}" type="datetime1">
              <a:rPr lang="fr-FR" smtClean="0"/>
              <a:t>18/08/2020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05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D09B8-089A-4C70-8083-12BAA1A41F4F}" type="datetime1">
              <a:rPr lang="fr-FR" smtClean="0"/>
              <a:t>18/08/2020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790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CAFB3-3D54-4755-8BA3-841512A6CBDB}" type="datetime1">
              <a:rPr lang="fr-FR" smtClean="0"/>
              <a:t>18/08/2020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589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6C4CB-5E14-4B4A-87E3-1162570C4C4E}" type="datetime1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4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017C-4C34-42AC-9E24-A9995E64A1CC}" type="datetime1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1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38000">
              <a:schemeClr val="accent5">
                <a:lumMod val="60000"/>
                <a:lumOff val="40000"/>
              </a:schemeClr>
            </a:gs>
            <a:gs pos="74000">
              <a:srgbClr val="7030A0"/>
            </a:gs>
            <a:gs pos="21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70CA3-0AFD-4A4E-AE42-2C2448B9E4D3}" type="datetime1">
              <a:rPr lang="fr-FR" smtClean="0"/>
              <a:t>18/08/2020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76E750-CD03-4FBD-B3D7-D715CDC7BDA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854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5118" y="1130880"/>
            <a:ext cx="9884980" cy="459625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1513" y="2431969"/>
            <a:ext cx="5041829" cy="331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48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  <p:sndAc>
          <p:stSnd loop="1">
            <p:snd r:embed="rId3" name="Daniel Guichard La tendresse Archive INA.wav"/>
          </p:stSnd>
        </p:sndAc>
      </p:transition>
    </mc:Choice>
    <mc:Fallback xmlns="">
      <p:transition spd="slow" advTm="16000">
        <p:fade/>
        <p:sndAc>
          <p:stSnd loop="1">
            <p:snd r:embed="rId6" name="Daniel Guichard La tendresse Archive I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2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2414" y="1110601"/>
            <a:ext cx="9837683" cy="46165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161463" y="3629486"/>
            <a:ext cx="9890849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Et la tendresse Bordel N°2 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50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3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584" r="463"/>
          <a:stretch/>
        </p:blipFill>
        <p:spPr>
          <a:xfrm>
            <a:off x="3363685" y="1135951"/>
            <a:ext cx="5486400" cy="4547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8440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4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8152" y="1166648"/>
            <a:ext cx="6316051" cy="4510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902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5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36"/>
          <a:stretch/>
        </p:blipFill>
        <p:spPr>
          <a:xfrm>
            <a:off x="2896913" y="1139538"/>
            <a:ext cx="6398173" cy="45571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6479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6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0966" y="1135180"/>
            <a:ext cx="5265682" cy="4565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79884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7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" b="6776"/>
          <a:stretch/>
        </p:blipFill>
        <p:spPr>
          <a:xfrm>
            <a:off x="3581400" y="1097869"/>
            <a:ext cx="5290469" cy="457222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65905" y="1097869"/>
            <a:ext cx="1481959" cy="1072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506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8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272" r="-1771" b="10959"/>
          <a:stretch/>
        </p:blipFill>
        <p:spPr>
          <a:xfrm>
            <a:off x="3426748" y="1155011"/>
            <a:ext cx="5360274" cy="45150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898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9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1"/>
          <a:stretch/>
        </p:blipFill>
        <p:spPr>
          <a:xfrm>
            <a:off x="2255547" y="1166649"/>
            <a:ext cx="7680906" cy="4503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345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10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057" r="309" b="11748"/>
          <a:stretch/>
        </p:blipFill>
        <p:spPr>
          <a:xfrm>
            <a:off x="3180857" y="1174531"/>
            <a:ext cx="5830285" cy="450893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28290" y="1308538"/>
            <a:ext cx="1101333" cy="788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59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11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30115" y="1177276"/>
            <a:ext cx="6353540" cy="45034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57421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12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402" r="-192" b="21149"/>
          <a:stretch/>
        </p:blipFill>
        <p:spPr>
          <a:xfrm>
            <a:off x="1924617" y="1096929"/>
            <a:ext cx="8342765" cy="45495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5517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13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52145" y="1108082"/>
            <a:ext cx="8087710" cy="4563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051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14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2413" y="1103586"/>
            <a:ext cx="9837683" cy="45404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590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74913" y="653143"/>
            <a:ext cx="10863944" cy="5529943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5">
                    <a:lumMod val="40000"/>
                    <a:lumOff val="60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0000">
                  <a:schemeClr val="accent5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5939292"/>
            <a:ext cx="2743200" cy="365125"/>
          </a:xfrm>
        </p:spPr>
        <p:txBody>
          <a:bodyPr/>
          <a:lstStyle/>
          <a:p>
            <a:fld id="{B264C069-AB2D-4140-B0B4-BBAABF644FE4}" type="datetime1">
              <a:rPr lang="fr-FR" sz="44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18/08/2020</a:t>
            </a:fld>
            <a:endParaRPr lang="fr-FR" sz="1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87156"/>
            <a:ext cx="4114800" cy="365125"/>
          </a:xfrm>
        </p:spPr>
        <p:txBody>
          <a:bodyPr/>
          <a:lstStyle/>
          <a:p>
            <a:r>
              <a:rPr lang="fr-FR" sz="4000" b="1" dirty="0" smtClean="0">
                <a:solidFill>
                  <a:srgbClr val="FF0000"/>
                </a:solidFill>
                <a:latin typeface="Kunstler Script" panose="030304020206070D0D06" pitchFamily="66" charset="0"/>
              </a:rPr>
              <a:t>PPS   Lande   2020</a:t>
            </a:r>
            <a:endParaRPr lang="fr-FR" sz="40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848464"/>
            <a:ext cx="2743200" cy="365125"/>
          </a:xfrm>
        </p:spPr>
        <p:txBody>
          <a:bodyPr/>
          <a:lstStyle/>
          <a:p>
            <a:fld id="{F676E750-CD03-4FBD-B3D7-D715CDC7BDA7}" type="slidenum">
              <a:rPr lang="fr-FR" sz="3600" b="1" smtClean="0">
                <a:solidFill>
                  <a:srgbClr val="FF0000"/>
                </a:solidFill>
                <a:latin typeface="Kunstler Script" panose="030304020206070D0D06" pitchFamily="66" charset="0"/>
              </a:rPr>
              <a:t>15</a:t>
            </a:fld>
            <a:endParaRPr lang="fr-FR" sz="3600" b="1" dirty="0">
              <a:solidFill>
                <a:srgbClr val="FF0000"/>
              </a:solidFill>
              <a:latin typeface="Kunstler Script" panose="030304020206070D0D06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3510" y="1119987"/>
            <a:ext cx="9884980" cy="4596253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Rectangle 7"/>
          <p:cNvSpPr/>
          <p:nvPr/>
        </p:nvSpPr>
        <p:spPr>
          <a:xfrm>
            <a:off x="-405976" y="987763"/>
            <a:ext cx="8559376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C’était La </a:t>
            </a:r>
            <a:endParaRPr lang="fr-FR" sz="115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61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6000">
        <p14:ripple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</TotalTime>
  <Words>97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Kunstler Script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2020-08-15T08:23:58Z</dcterms:created>
  <dcterms:modified xsi:type="dcterms:W3CDTF">2020-08-18T09:45:04Z</dcterms:modified>
</cp:coreProperties>
</file>