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zya1hbgtEceKIHdmWqDYQ==" hashData="0lu7sPWyJvHR2Z8oBkCsKUY1hgesQDL89XYu5CnhQhLEary6sG+JK/rOPYtUgBnStc87Kva68t2M7nECGq4hu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5B3-328E-474F-83A5-4C3CB6E6C3B2}" type="datetimeFigureOut">
              <a:rPr lang="fr-FR" smtClean="0"/>
              <a:t>15/08/2020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3B92A-40DE-431E-8AFB-54C0CFB6AC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0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349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900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610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702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25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128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79903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275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370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927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490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221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877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953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786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492D-7181-4E34-BC29-DAF631B81134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79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0FF2E-B28B-41BD-8463-340AB82F076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75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FB0C-787C-40F6-8250-88CC95FC27C1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396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9932-0D9B-443D-88CF-4C09620F05C6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584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F0D8A-4AA3-4D3D-95BC-3BBA66B9B553}" type="datetime1">
              <a:rPr lang="fr-FR" smtClean="0"/>
              <a:t>15/08/2020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98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95475-8BAF-44F6-AEDA-515B14AD3E46}" type="datetime1">
              <a:rPr lang="fr-FR" smtClean="0"/>
              <a:t>15/08/2020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128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784D-0131-4E46-8CB3-A4C33ADD6947}" type="datetime1">
              <a:rPr lang="fr-FR" smtClean="0"/>
              <a:t>15/08/2020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05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D09B8-089A-4C70-8083-12BAA1A41F4F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79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AFB3-3D54-4755-8BA3-841512A6CBDB}" type="datetime1">
              <a:rPr lang="fr-FR" smtClean="0"/>
              <a:t>15/08/2020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589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6C4CB-5E14-4B4A-87E3-1162570C4C4E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4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017C-4C34-42AC-9E24-A9995E64A1CC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16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38000">
              <a:schemeClr val="accent5">
                <a:lumMod val="60000"/>
                <a:lumOff val="40000"/>
              </a:schemeClr>
            </a:gs>
            <a:gs pos="74000">
              <a:srgbClr val="7030A0"/>
            </a:gs>
            <a:gs pos="21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70CA3-0AFD-4A4E-AE42-2C2448B9E4D3}" type="datetime1">
              <a:rPr lang="fr-FR" smtClean="0"/>
              <a:t>15/08/2020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854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118" y="1130880"/>
            <a:ext cx="9884980" cy="459625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1513" y="2431969"/>
            <a:ext cx="5041829" cy="3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89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  <p:sndAc>
          <p:stSnd loop="1">
            <p:snd r:embed="rId3" name="Daniel Guichard La tendresse Archive INA.wav"/>
          </p:stSnd>
        </p:sndAc>
      </p:transition>
    </mc:Choice>
    <mc:Fallback>
      <p:transition spd="slow" advTm="16000">
        <p:fade/>
        <p:sndAc>
          <p:stSnd loop="1">
            <p:snd r:embed="rId3" name="Daniel Guichard La tendresse Archive 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2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414" y="1110601"/>
            <a:ext cx="9837683" cy="46165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220774" y="3629486"/>
            <a:ext cx="977222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tendresse Bordel N°1 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501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3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178" b="38188"/>
          <a:stretch/>
        </p:blipFill>
        <p:spPr>
          <a:xfrm>
            <a:off x="1107022" y="1136255"/>
            <a:ext cx="9936965" cy="45338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5844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4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9"/>
          <a:stretch/>
        </p:blipFill>
        <p:spPr>
          <a:xfrm>
            <a:off x="1513490" y="1142182"/>
            <a:ext cx="9270123" cy="45708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7902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5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6910" y="1146560"/>
            <a:ext cx="8765627" cy="458624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050"/>
          <a:stretch/>
        </p:blipFill>
        <p:spPr>
          <a:xfrm>
            <a:off x="6905298" y="5160158"/>
            <a:ext cx="2856186" cy="961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79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6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8"/>
          <a:stretch/>
        </p:blipFill>
        <p:spPr>
          <a:xfrm>
            <a:off x="1213945" y="1091182"/>
            <a:ext cx="9790386" cy="455793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7988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7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75"/>
          <a:stretch/>
        </p:blipFill>
        <p:spPr>
          <a:xfrm>
            <a:off x="1308538" y="1157123"/>
            <a:ext cx="9585433" cy="4521981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24648" y="4367047"/>
            <a:ext cx="2396358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061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8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2117" y="1131203"/>
            <a:ext cx="4587765" cy="459559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2116" y="1986455"/>
            <a:ext cx="1394751" cy="630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78983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9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5284" y="1154086"/>
            <a:ext cx="8071944" cy="4516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3456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10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20" b="12416"/>
          <a:stretch/>
        </p:blipFill>
        <p:spPr>
          <a:xfrm>
            <a:off x="2898885" y="1139609"/>
            <a:ext cx="6394230" cy="4557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9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11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269" y="1151161"/>
            <a:ext cx="8623738" cy="452565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399" y="5108028"/>
            <a:ext cx="2152379" cy="377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42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12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3297" y="772510"/>
            <a:ext cx="7802178" cy="526230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5551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13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1176337"/>
            <a:ext cx="4905703" cy="4505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0512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14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2413" y="1103586"/>
            <a:ext cx="9837683" cy="4540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590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3510" y="1119987"/>
            <a:ext cx="9884980" cy="45962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-405976" y="987763"/>
            <a:ext cx="8559376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C’était La </a:t>
            </a:r>
            <a:endParaRPr lang="fr-FR" sz="115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61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98</TotalTime>
  <Words>97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2020-08-15T08:23:58Z</dcterms:created>
  <dcterms:modified xsi:type="dcterms:W3CDTF">2020-08-15T10:02:21Z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