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av" ContentType="audio/x-wav"/>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17"/>
  </p:notesMasterIdLst>
  <p:sldIdLst>
    <p:sldId id="256" r:id="rId2"/>
    <p:sldId id="257" r:id="rId3"/>
    <p:sldId id="261" r:id="rId4"/>
    <p:sldId id="259" r:id="rId5"/>
    <p:sldId id="258" r:id="rId6"/>
    <p:sldId id="268" r:id="rId7"/>
    <p:sldId id="260" r:id="rId8"/>
    <p:sldId id="267" r:id="rId9"/>
    <p:sldId id="266" r:id="rId10"/>
    <p:sldId id="262" r:id="rId11"/>
    <p:sldId id="263" r:id="rId12"/>
    <p:sldId id="265" r:id="rId13"/>
    <p:sldId id="264" r:id="rId14"/>
    <p:sldId id="269" r:id="rId15"/>
    <p:sldId id="270" r:id="rId16"/>
  </p:sldIdLst>
  <p:sldSz cx="12192000" cy="6858000"/>
  <p:notesSz cx="6858000" cy="9144000"/>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AES" cryptAlgorithmClass="hash" cryptAlgorithmType="typeAny" cryptAlgorithmSid="14" spinCount="100000" saltData="thDB9cFNDIkDesZkzEZqrA==" hashData="eFhGjIK3NWfSkH7ElowV0pqkt1LGRjOW9sib14OMliZgcUbXqWbaKxCNQ1ETgRsYzUFtPtFkI89Z6uW0ldclEQ=="/>
  <p:extLst>
    <p:ext uri="{EFAFB233-063F-42B5-8137-9DF3F51BA10A}">
      <p15:sldGuideLst xmlns:p15="http://schemas.microsoft.com/office/powerpoint/2012/main">
        <p15:guide id="1" orient="horz" pos="2160" userDrawn="1">
          <p15:clr>
            <a:srgbClr val="A4A3A4"/>
          </p15:clr>
        </p15:guide>
        <p15:guide id="2" pos="384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9979" autoAdjust="0"/>
    <p:restoredTop sz="94660"/>
  </p:normalViewPr>
  <p:slideViewPr>
    <p:cSldViewPr snapToGrid="0" showGuides="1">
      <p:cViewPr varScale="1">
        <p:scale>
          <a:sx n="78" d="100"/>
          <a:sy n="78" d="100"/>
        </p:scale>
        <p:origin x="174" y="96"/>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e l'en-tête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fr-FR"/>
          </a:p>
        </p:txBody>
      </p:sp>
      <p:sp>
        <p:nvSpPr>
          <p:cNvPr id="3" name="Espace réservé de la date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4AA8B8D7-FFFD-4063-B8D3-2D10CB22AB80}" type="datetimeFigureOut">
              <a:rPr lang="fr-FR" smtClean="0"/>
              <a:t>11/10/2020</a:t>
            </a:fld>
            <a:endParaRPr lang="fr-FR"/>
          </a:p>
        </p:txBody>
      </p:sp>
      <p:sp>
        <p:nvSpPr>
          <p:cNvPr id="4" name="Espace réservé de l'image des diapositives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fr-FR"/>
          </a:p>
        </p:txBody>
      </p:sp>
      <p:sp>
        <p:nvSpPr>
          <p:cNvPr id="5" name="Espace réservé des commentaires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6" name="Espace réservé du pied de page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fr-FR"/>
          </a:p>
        </p:txBody>
      </p:sp>
      <p:sp>
        <p:nvSpPr>
          <p:cNvPr id="7" name="Espace réservé du numéro de diapositive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F7FC4205-5E11-45BB-838C-A0FCA956AFCD}" type="slidenum">
              <a:rPr lang="fr-FR" smtClean="0"/>
              <a:t>‹N°›</a:t>
            </a:fld>
            <a:endParaRPr lang="fr-FR"/>
          </a:p>
        </p:txBody>
      </p:sp>
    </p:spTree>
    <p:extLst>
      <p:ext uri="{BB962C8B-B14F-4D97-AF65-F5344CB8AC3E}">
        <p14:creationId xmlns:p14="http://schemas.microsoft.com/office/powerpoint/2010/main" val="69536044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F7FC4205-5E11-45BB-838C-A0FCA956AFCD}" type="slidenum">
              <a:rPr lang="fr-FR" smtClean="0"/>
              <a:t>1</a:t>
            </a:fld>
            <a:endParaRPr lang="fr-FR"/>
          </a:p>
        </p:txBody>
      </p:sp>
    </p:spTree>
    <p:extLst>
      <p:ext uri="{BB962C8B-B14F-4D97-AF65-F5344CB8AC3E}">
        <p14:creationId xmlns:p14="http://schemas.microsoft.com/office/powerpoint/2010/main" val="241214608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F7FC4205-5E11-45BB-838C-A0FCA956AFCD}" type="slidenum">
              <a:rPr lang="fr-FR" smtClean="0"/>
              <a:t>2</a:t>
            </a:fld>
            <a:endParaRPr lang="fr-FR"/>
          </a:p>
        </p:txBody>
      </p:sp>
    </p:spTree>
    <p:extLst>
      <p:ext uri="{BB962C8B-B14F-4D97-AF65-F5344CB8AC3E}">
        <p14:creationId xmlns:p14="http://schemas.microsoft.com/office/powerpoint/2010/main" val="3225139683"/>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F7FC4205-5E11-45BB-838C-A0FCA956AFCD}" type="slidenum">
              <a:rPr lang="fr-FR" smtClean="0"/>
              <a:t>3</a:t>
            </a:fld>
            <a:endParaRPr lang="fr-FR"/>
          </a:p>
        </p:txBody>
      </p:sp>
    </p:spTree>
    <p:extLst>
      <p:ext uri="{BB962C8B-B14F-4D97-AF65-F5344CB8AC3E}">
        <p14:creationId xmlns:p14="http://schemas.microsoft.com/office/powerpoint/2010/main" val="88807386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F7FC4205-5E11-45BB-838C-A0FCA956AFCD}" type="slidenum">
              <a:rPr lang="fr-FR" smtClean="0"/>
              <a:t>4</a:t>
            </a:fld>
            <a:endParaRPr lang="fr-FR"/>
          </a:p>
        </p:txBody>
      </p:sp>
    </p:spTree>
    <p:extLst>
      <p:ext uri="{BB962C8B-B14F-4D97-AF65-F5344CB8AC3E}">
        <p14:creationId xmlns:p14="http://schemas.microsoft.com/office/powerpoint/2010/main" val="1506695673"/>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F7FC4205-5E11-45BB-838C-A0FCA956AFCD}" type="slidenum">
              <a:rPr lang="fr-FR" smtClean="0"/>
              <a:t>5</a:t>
            </a:fld>
            <a:endParaRPr lang="fr-FR"/>
          </a:p>
        </p:txBody>
      </p:sp>
    </p:spTree>
    <p:extLst>
      <p:ext uri="{BB962C8B-B14F-4D97-AF65-F5344CB8AC3E}">
        <p14:creationId xmlns:p14="http://schemas.microsoft.com/office/powerpoint/2010/main" val="3426227331"/>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F7FC4205-5E11-45BB-838C-A0FCA956AFCD}" type="slidenum">
              <a:rPr lang="fr-FR" smtClean="0"/>
              <a:t>6</a:t>
            </a:fld>
            <a:endParaRPr lang="fr-FR"/>
          </a:p>
        </p:txBody>
      </p:sp>
    </p:spTree>
    <p:extLst>
      <p:ext uri="{BB962C8B-B14F-4D97-AF65-F5344CB8AC3E}">
        <p14:creationId xmlns:p14="http://schemas.microsoft.com/office/powerpoint/2010/main" val="1514183005"/>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F7FC4205-5E11-45BB-838C-A0FCA956AFCD}" type="slidenum">
              <a:rPr lang="fr-FR" smtClean="0"/>
              <a:t>7</a:t>
            </a:fld>
            <a:endParaRPr lang="fr-FR"/>
          </a:p>
        </p:txBody>
      </p:sp>
    </p:spTree>
    <p:extLst>
      <p:ext uri="{BB962C8B-B14F-4D97-AF65-F5344CB8AC3E}">
        <p14:creationId xmlns:p14="http://schemas.microsoft.com/office/powerpoint/2010/main" val="2656216783"/>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F7FC4205-5E11-45BB-838C-A0FCA956AFCD}" type="slidenum">
              <a:rPr lang="fr-FR" smtClean="0"/>
              <a:t>8</a:t>
            </a:fld>
            <a:endParaRPr lang="fr-FR"/>
          </a:p>
        </p:txBody>
      </p:sp>
    </p:spTree>
    <p:extLst>
      <p:ext uri="{BB962C8B-B14F-4D97-AF65-F5344CB8AC3E}">
        <p14:creationId xmlns:p14="http://schemas.microsoft.com/office/powerpoint/2010/main" val="3249305093"/>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F7FC4205-5E11-45BB-838C-A0FCA956AFCD}" type="slidenum">
              <a:rPr lang="fr-FR" smtClean="0"/>
              <a:t>9</a:t>
            </a:fld>
            <a:endParaRPr lang="fr-FR"/>
          </a:p>
        </p:txBody>
      </p:sp>
    </p:spTree>
    <p:extLst>
      <p:ext uri="{BB962C8B-B14F-4D97-AF65-F5344CB8AC3E}">
        <p14:creationId xmlns:p14="http://schemas.microsoft.com/office/powerpoint/2010/main" val="1027107595"/>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F7FC4205-5E11-45BB-838C-A0FCA956AFCD}" type="slidenum">
              <a:rPr lang="fr-FR" smtClean="0"/>
              <a:t>10</a:t>
            </a:fld>
            <a:endParaRPr lang="fr-FR"/>
          </a:p>
        </p:txBody>
      </p:sp>
    </p:spTree>
    <p:extLst>
      <p:ext uri="{BB962C8B-B14F-4D97-AF65-F5344CB8AC3E}">
        <p14:creationId xmlns:p14="http://schemas.microsoft.com/office/powerpoint/2010/main" val="2678318363"/>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F7FC4205-5E11-45BB-838C-A0FCA956AFCD}" type="slidenum">
              <a:rPr lang="fr-FR" smtClean="0"/>
              <a:t>11</a:t>
            </a:fld>
            <a:endParaRPr lang="fr-FR"/>
          </a:p>
        </p:txBody>
      </p:sp>
    </p:spTree>
    <p:extLst>
      <p:ext uri="{BB962C8B-B14F-4D97-AF65-F5344CB8AC3E}">
        <p14:creationId xmlns:p14="http://schemas.microsoft.com/office/powerpoint/2010/main" val="3357359856"/>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F7FC4205-5E11-45BB-838C-A0FCA956AFCD}" type="slidenum">
              <a:rPr lang="fr-FR" smtClean="0"/>
              <a:t>12</a:t>
            </a:fld>
            <a:endParaRPr lang="fr-FR"/>
          </a:p>
        </p:txBody>
      </p:sp>
    </p:spTree>
    <p:extLst>
      <p:ext uri="{BB962C8B-B14F-4D97-AF65-F5344CB8AC3E}">
        <p14:creationId xmlns:p14="http://schemas.microsoft.com/office/powerpoint/2010/main" val="2797523578"/>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F7FC4205-5E11-45BB-838C-A0FCA956AFCD}" type="slidenum">
              <a:rPr lang="fr-FR" smtClean="0"/>
              <a:t>13</a:t>
            </a:fld>
            <a:endParaRPr lang="fr-FR"/>
          </a:p>
        </p:txBody>
      </p:sp>
    </p:spTree>
    <p:extLst>
      <p:ext uri="{BB962C8B-B14F-4D97-AF65-F5344CB8AC3E}">
        <p14:creationId xmlns:p14="http://schemas.microsoft.com/office/powerpoint/2010/main" val="3638945838"/>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F7FC4205-5E11-45BB-838C-A0FCA956AFCD}" type="slidenum">
              <a:rPr lang="fr-FR" smtClean="0"/>
              <a:t>14</a:t>
            </a:fld>
            <a:endParaRPr lang="fr-FR"/>
          </a:p>
        </p:txBody>
      </p:sp>
    </p:spTree>
    <p:extLst>
      <p:ext uri="{BB962C8B-B14F-4D97-AF65-F5344CB8AC3E}">
        <p14:creationId xmlns:p14="http://schemas.microsoft.com/office/powerpoint/2010/main" val="3667196729"/>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F7FC4205-5E11-45BB-838C-A0FCA956AFCD}" type="slidenum">
              <a:rPr lang="fr-FR" smtClean="0"/>
              <a:t>15</a:t>
            </a:fld>
            <a:endParaRPr lang="fr-FR"/>
          </a:p>
        </p:txBody>
      </p:sp>
    </p:spTree>
    <p:extLst>
      <p:ext uri="{BB962C8B-B14F-4D97-AF65-F5344CB8AC3E}">
        <p14:creationId xmlns:p14="http://schemas.microsoft.com/office/powerpoint/2010/main" val="2317001495"/>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re 1"/>
          <p:cNvSpPr>
            <a:spLocks noGrp="1"/>
          </p:cNvSpPr>
          <p:nvPr>
            <p:ph type="ctrTitle"/>
          </p:nvPr>
        </p:nvSpPr>
        <p:spPr>
          <a:xfrm>
            <a:off x="1524000" y="1122363"/>
            <a:ext cx="9144000" cy="2387600"/>
          </a:xfrm>
        </p:spPr>
        <p:txBody>
          <a:bodyPr anchor="b"/>
          <a:lstStyle>
            <a:lvl1pPr algn="ctr">
              <a:defRPr sz="6000"/>
            </a:lvl1pPr>
          </a:lstStyle>
          <a:p>
            <a:r>
              <a:rPr lang="fr-FR" smtClean="0"/>
              <a:t>Modifiez le style du titre</a:t>
            </a:r>
            <a:endParaRPr lang="fr-FR"/>
          </a:p>
        </p:txBody>
      </p:sp>
      <p:sp>
        <p:nvSpPr>
          <p:cNvPr id="3" name="Sous-titr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fr-FR" smtClean="0"/>
              <a:t>Modifiez le style des sous-titres du masque</a:t>
            </a:r>
            <a:endParaRPr lang="fr-FR"/>
          </a:p>
        </p:txBody>
      </p:sp>
      <p:sp>
        <p:nvSpPr>
          <p:cNvPr id="4" name="Espace réservé de la date 3"/>
          <p:cNvSpPr>
            <a:spLocks noGrp="1"/>
          </p:cNvSpPr>
          <p:nvPr>
            <p:ph type="dt" sz="half" idx="10"/>
          </p:nvPr>
        </p:nvSpPr>
        <p:spPr/>
        <p:txBody>
          <a:bodyPr/>
          <a:lstStyle/>
          <a:p>
            <a:fld id="{C3FDFC0C-C505-41BE-B5DD-F09B376BCBFD}" type="datetime1">
              <a:rPr lang="fr-FR" smtClean="0"/>
              <a:t>11/10/2020</a:t>
            </a:fld>
            <a:endParaRPr lang="fr-FR"/>
          </a:p>
        </p:txBody>
      </p:sp>
      <p:sp>
        <p:nvSpPr>
          <p:cNvPr id="5" name="Espace réservé du pied de page 4"/>
          <p:cNvSpPr>
            <a:spLocks noGrp="1"/>
          </p:cNvSpPr>
          <p:nvPr>
            <p:ph type="ftr" sz="quarter" idx="11"/>
          </p:nvPr>
        </p:nvSpPr>
        <p:spPr/>
        <p:txBody>
          <a:bodyPr/>
          <a:lstStyle/>
          <a:p>
            <a:r>
              <a:rPr lang="fr-FR" smtClean="0"/>
              <a:t>PPS   Lande   2020</a:t>
            </a:r>
            <a:endParaRPr lang="fr-FR"/>
          </a:p>
        </p:txBody>
      </p:sp>
      <p:sp>
        <p:nvSpPr>
          <p:cNvPr id="6" name="Espace réservé du numéro de diapositive 5"/>
          <p:cNvSpPr>
            <a:spLocks noGrp="1"/>
          </p:cNvSpPr>
          <p:nvPr>
            <p:ph type="sldNum" sz="quarter" idx="12"/>
          </p:nvPr>
        </p:nvSpPr>
        <p:spPr/>
        <p:txBody>
          <a:bodyPr/>
          <a:lstStyle/>
          <a:p>
            <a:fld id="{89B37E9B-EDD6-4990-A3C9-D1540ED126F4}" type="slidenum">
              <a:rPr lang="fr-FR" smtClean="0"/>
              <a:t>‹N°›</a:t>
            </a:fld>
            <a:endParaRPr lang="fr-FR"/>
          </a:p>
        </p:txBody>
      </p:sp>
    </p:spTree>
    <p:extLst>
      <p:ext uri="{BB962C8B-B14F-4D97-AF65-F5344CB8AC3E}">
        <p14:creationId xmlns:p14="http://schemas.microsoft.com/office/powerpoint/2010/main" val="406106131"/>
      </p:ext>
    </p:extLst>
  </p:cSld>
  <p:clrMapOvr>
    <a:masterClrMapping/>
  </p:clrMapOvr>
  <mc:AlternateContent xmlns:mc="http://schemas.openxmlformats.org/markup-compatibility/2006">
    <mc:Choice xmlns:p14="http://schemas.microsoft.com/office/powerpoint/2010/main" Requires="p14">
      <p:transition spd="slow" p14:dur="7250" advTm="14000">
        <p:wedge/>
      </p:transition>
    </mc:Choice>
    <mc:Fallback>
      <p:transition spd="slow" advTm="14000">
        <p:wedg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u contenu 2"/>
          <p:cNvSpPr>
            <a:spLocks noGrp="1"/>
          </p:cNvSpPr>
          <p:nvPr>
            <p:ph idx="1"/>
          </p:nvPr>
        </p:nvSpPr>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6D03263F-45C6-4975-A5E0-30AF95E19A9E}" type="datetime1">
              <a:rPr lang="fr-FR" smtClean="0"/>
              <a:t>11/10/2020</a:t>
            </a:fld>
            <a:endParaRPr lang="fr-FR"/>
          </a:p>
        </p:txBody>
      </p:sp>
      <p:sp>
        <p:nvSpPr>
          <p:cNvPr id="5" name="Espace réservé du pied de page 4"/>
          <p:cNvSpPr>
            <a:spLocks noGrp="1"/>
          </p:cNvSpPr>
          <p:nvPr>
            <p:ph type="ftr" sz="quarter" idx="11"/>
          </p:nvPr>
        </p:nvSpPr>
        <p:spPr/>
        <p:txBody>
          <a:bodyPr/>
          <a:lstStyle/>
          <a:p>
            <a:r>
              <a:rPr lang="fr-FR" smtClean="0"/>
              <a:t>PPS   Lande   2020</a:t>
            </a:r>
            <a:endParaRPr lang="fr-FR"/>
          </a:p>
        </p:txBody>
      </p:sp>
      <p:sp>
        <p:nvSpPr>
          <p:cNvPr id="6" name="Espace réservé du numéro de diapositive 5"/>
          <p:cNvSpPr>
            <a:spLocks noGrp="1"/>
          </p:cNvSpPr>
          <p:nvPr>
            <p:ph type="sldNum" sz="quarter" idx="12"/>
          </p:nvPr>
        </p:nvSpPr>
        <p:spPr/>
        <p:txBody>
          <a:bodyPr/>
          <a:lstStyle/>
          <a:p>
            <a:fld id="{89B37E9B-EDD6-4990-A3C9-D1540ED126F4}" type="slidenum">
              <a:rPr lang="fr-FR" smtClean="0"/>
              <a:t>‹N°›</a:t>
            </a:fld>
            <a:endParaRPr lang="fr-FR"/>
          </a:p>
        </p:txBody>
      </p:sp>
    </p:spTree>
    <p:extLst>
      <p:ext uri="{BB962C8B-B14F-4D97-AF65-F5344CB8AC3E}">
        <p14:creationId xmlns:p14="http://schemas.microsoft.com/office/powerpoint/2010/main" val="860707460"/>
      </p:ext>
    </p:extLst>
  </p:cSld>
  <p:clrMapOvr>
    <a:masterClrMapping/>
  </p:clrMapOvr>
  <mc:AlternateContent xmlns:mc="http://schemas.openxmlformats.org/markup-compatibility/2006">
    <mc:Choice xmlns:p14="http://schemas.microsoft.com/office/powerpoint/2010/main" Requires="p14">
      <p:transition spd="slow" p14:dur="7250" advTm="14000">
        <p:wedge/>
      </p:transition>
    </mc:Choice>
    <mc:Fallback>
      <p:transition spd="slow" advTm="14000">
        <p:wedg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re 1"/>
          <p:cNvSpPr>
            <a:spLocks noGrp="1"/>
          </p:cNvSpPr>
          <p:nvPr>
            <p:ph type="title"/>
          </p:nvPr>
        </p:nvSpPr>
        <p:spPr>
          <a:xfrm>
            <a:off x="831850" y="1709738"/>
            <a:ext cx="10515600" cy="2852737"/>
          </a:xfrm>
        </p:spPr>
        <p:txBody>
          <a:bodyPr anchor="b"/>
          <a:lstStyle>
            <a:lvl1pPr>
              <a:defRPr sz="6000"/>
            </a:lvl1pPr>
          </a:lstStyle>
          <a:p>
            <a:r>
              <a:rPr lang="fr-FR" smtClean="0"/>
              <a:t>Modifiez le style du titre</a:t>
            </a:r>
            <a:endParaRPr lang="fr-FR"/>
          </a:p>
        </p:txBody>
      </p:sp>
      <p:sp>
        <p:nvSpPr>
          <p:cNvPr id="3" name="Espace réservé du texte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fr-FR" smtClean="0"/>
              <a:t>Modifiez les styles du texte du masque</a:t>
            </a:r>
          </a:p>
        </p:txBody>
      </p:sp>
      <p:sp>
        <p:nvSpPr>
          <p:cNvPr id="4" name="Espace réservé de la date 3"/>
          <p:cNvSpPr>
            <a:spLocks noGrp="1"/>
          </p:cNvSpPr>
          <p:nvPr>
            <p:ph type="dt" sz="half" idx="10"/>
          </p:nvPr>
        </p:nvSpPr>
        <p:spPr/>
        <p:txBody>
          <a:bodyPr/>
          <a:lstStyle/>
          <a:p>
            <a:fld id="{9542A565-8418-44C0-9EAA-FDCA5651EE26}" type="datetime1">
              <a:rPr lang="fr-FR" smtClean="0"/>
              <a:t>11/10/2020</a:t>
            </a:fld>
            <a:endParaRPr lang="fr-FR"/>
          </a:p>
        </p:txBody>
      </p:sp>
      <p:sp>
        <p:nvSpPr>
          <p:cNvPr id="5" name="Espace réservé du pied de page 4"/>
          <p:cNvSpPr>
            <a:spLocks noGrp="1"/>
          </p:cNvSpPr>
          <p:nvPr>
            <p:ph type="ftr" sz="quarter" idx="11"/>
          </p:nvPr>
        </p:nvSpPr>
        <p:spPr/>
        <p:txBody>
          <a:bodyPr/>
          <a:lstStyle/>
          <a:p>
            <a:r>
              <a:rPr lang="fr-FR" smtClean="0"/>
              <a:t>PPS   Lande   2020</a:t>
            </a:r>
            <a:endParaRPr lang="fr-FR"/>
          </a:p>
        </p:txBody>
      </p:sp>
      <p:sp>
        <p:nvSpPr>
          <p:cNvPr id="6" name="Espace réservé du numéro de diapositive 5"/>
          <p:cNvSpPr>
            <a:spLocks noGrp="1"/>
          </p:cNvSpPr>
          <p:nvPr>
            <p:ph type="sldNum" sz="quarter" idx="12"/>
          </p:nvPr>
        </p:nvSpPr>
        <p:spPr/>
        <p:txBody>
          <a:bodyPr/>
          <a:lstStyle/>
          <a:p>
            <a:fld id="{89B37E9B-EDD6-4990-A3C9-D1540ED126F4}" type="slidenum">
              <a:rPr lang="fr-FR" smtClean="0"/>
              <a:t>‹N°›</a:t>
            </a:fld>
            <a:endParaRPr lang="fr-FR"/>
          </a:p>
        </p:txBody>
      </p:sp>
    </p:spTree>
    <p:extLst>
      <p:ext uri="{BB962C8B-B14F-4D97-AF65-F5344CB8AC3E}">
        <p14:creationId xmlns:p14="http://schemas.microsoft.com/office/powerpoint/2010/main" val="2219933077"/>
      </p:ext>
    </p:extLst>
  </p:cSld>
  <p:clrMapOvr>
    <a:masterClrMapping/>
  </p:clrMapOvr>
  <mc:AlternateContent xmlns:mc="http://schemas.openxmlformats.org/markup-compatibility/2006">
    <mc:Choice xmlns:p14="http://schemas.microsoft.com/office/powerpoint/2010/main" Requires="p14">
      <p:transition spd="slow" p14:dur="7250" advTm="14000">
        <p:wedge/>
      </p:transition>
    </mc:Choice>
    <mc:Fallback>
      <p:transition spd="slow" advTm="14000">
        <p:wedg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u contenu 2"/>
          <p:cNvSpPr>
            <a:spLocks noGrp="1"/>
          </p:cNvSpPr>
          <p:nvPr>
            <p:ph sz="half" idx="1"/>
          </p:nvPr>
        </p:nvSpPr>
        <p:spPr>
          <a:xfrm>
            <a:off x="838200" y="1825625"/>
            <a:ext cx="5181600" cy="435133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u contenu 3"/>
          <p:cNvSpPr>
            <a:spLocks noGrp="1"/>
          </p:cNvSpPr>
          <p:nvPr>
            <p:ph sz="half" idx="2"/>
          </p:nvPr>
        </p:nvSpPr>
        <p:spPr>
          <a:xfrm>
            <a:off x="6172200" y="1825625"/>
            <a:ext cx="5181600" cy="435133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5" name="Espace réservé de la date 4"/>
          <p:cNvSpPr>
            <a:spLocks noGrp="1"/>
          </p:cNvSpPr>
          <p:nvPr>
            <p:ph type="dt" sz="half" idx="10"/>
          </p:nvPr>
        </p:nvSpPr>
        <p:spPr/>
        <p:txBody>
          <a:bodyPr/>
          <a:lstStyle/>
          <a:p>
            <a:fld id="{636CDD77-ACA7-49B9-9979-275BE9BD6DB7}" type="datetime1">
              <a:rPr lang="fr-FR" smtClean="0"/>
              <a:t>11/10/2020</a:t>
            </a:fld>
            <a:endParaRPr lang="fr-FR"/>
          </a:p>
        </p:txBody>
      </p:sp>
      <p:sp>
        <p:nvSpPr>
          <p:cNvPr id="6" name="Espace réservé du pied de page 5"/>
          <p:cNvSpPr>
            <a:spLocks noGrp="1"/>
          </p:cNvSpPr>
          <p:nvPr>
            <p:ph type="ftr" sz="quarter" idx="11"/>
          </p:nvPr>
        </p:nvSpPr>
        <p:spPr/>
        <p:txBody>
          <a:bodyPr/>
          <a:lstStyle/>
          <a:p>
            <a:r>
              <a:rPr lang="fr-FR" smtClean="0"/>
              <a:t>PPS   Lande   2020</a:t>
            </a:r>
            <a:endParaRPr lang="fr-FR"/>
          </a:p>
        </p:txBody>
      </p:sp>
      <p:sp>
        <p:nvSpPr>
          <p:cNvPr id="7" name="Espace réservé du numéro de diapositive 6"/>
          <p:cNvSpPr>
            <a:spLocks noGrp="1"/>
          </p:cNvSpPr>
          <p:nvPr>
            <p:ph type="sldNum" sz="quarter" idx="12"/>
          </p:nvPr>
        </p:nvSpPr>
        <p:spPr/>
        <p:txBody>
          <a:bodyPr/>
          <a:lstStyle/>
          <a:p>
            <a:fld id="{89B37E9B-EDD6-4990-A3C9-D1540ED126F4}" type="slidenum">
              <a:rPr lang="fr-FR" smtClean="0"/>
              <a:t>‹N°›</a:t>
            </a:fld>
            <a:endParaRPr lang="fr-FR"/>
          </a:p>
        </p:txBody>
      </p:sp>
    </p:spTree>
    <p:extLst>
      <p:ext uri="{BB962C8B-B14F-4D97-AF65-F5344CB8AC3E}">
        <p14:creationId xmlns:p14="http://schemas.microsoft.com/office/powerpoint/2010/main" val="1826728566"/>
      </p:ext>
    </p:extLst>
  </p:cSld>
  <p:clrMapOvr>
    <a:masterClrMapping/>
  </p:clrMapOvr>
  <mc:AlternateContent xmlns:mc="http://schemas.openxmlformats.org/markup-compatibility/2006">
    <mc:Choice xmlns:p14="http://schemas.microsoft.com/office/powerpoint/2010/main" Requires="p14">
      <p:transition spd="slow" p14:dur="7250" advTm="14000">
        <p:wedge/>
      </p:transition>
    </mc:Choice>
    <mc:Fallback>
      <p:transition spd="slow" advTm="14000">
        <p:wedg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re 1"/>
          <p:cNvSpPr>
            <a:spLocks noGrp="1"/>
          </p:cNvSpPr>
          <p:nvPr>
            <p:ph type="title"/>
          </p:nvPr>
        </p:nvSpPr>
        <p:spPr>
          <a:xfrm>
            <a:off x="839788" y="365125"/>
            <a:ext cx="10515600" cy="1325563"/>
          </a:xfrm>
        </p:spPr>
        <p:txBody>
          <a:bodyPr/>
          <a:lstStyle/>
          <a:p>
            <a:r>
              <a:rPr lang="fr-FR" smtClean="0"/>
              <a:t>Modifiez le style du titre</a:t>
            </a:r>
            <a:endParaRPr lang="fr-FR"/>
          </a:p>
        </p:txBody>
      </p:sp>
      <p:sp>
        <p:nvSpPr>
          <p:cNvPr id="3" name="Espace réservé du texte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Modifiez les styles du texte du masque</a:t>
            </a:r>
          </a:p>
        </p:txBody>
      </p:sp>
      <p:sp>
        <p:nvSpPr>
          <p:cNvPr id="4" name="Espace réservé du contenu 3"/>
          <p:cNvSpPr>
            <a:spLocks noGrp="1"/>
          </p:cNvSpPr>
          <p:nvPr>
            <p:ph sz="half" idx="2"/>
          </p:nvPr>
        </p:nvSpPr>
        <p:spPr>
          <a:xfrm>
            <a:off x="839788" y="2505075"/>
            <a:ext cx="5157787" cy="368458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5" name="Espace réservé du texte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Modifiez les styles du texte du masque</a:t>
            </a:r>
          </a:p>
        </p:txBody>
      </p:sp>
      <p:sp>
        <p:nvSpPr>
          <p:cNvPr id="6" name="Espace réservé du contenu 5"/>
          <p:cNvSpPr>
            <a:spLocks noGrp="1"/>
          </p:cNvSpPr>
          <p:nvPr>
            <p:ph sz="quarter" idx="4"/>
          </p:nvPr>
        </p:nvSpPr>
        <p:spPr>
          <a:xfrm>
            <a:off x="6172200" y="2505075"/>
            <a:ext cx="5183188" cy="368458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7" name="Espace réservé de la date 6"/>
          <p:cNvSpPr>
            <a:spLocks noGrp="1"/>
          </p:cNvSpPr>
          <p:nvPr>
            <p:ph type="dt" sz="half" idx="10"/>
          </p:nvPr>
        </p:nvSpPr>
        <p:spPr/>
        <p:txBody>
          <a:bodyPr/>
          <a:lstStyle/>
          <a:p>
            <a:fld id="{F161835D-17C1-45D0-B77F-6F68A54E1CEC}" type="datetime1">
              <a:rPr lang="fr-FR" smtClean="0"/>
              <a:t>11/10/2020</a:t>
            </a:fld>
            <a:endParaRPr lang="fr-FR"/>
          </a:p>
        </p:txBody>
      </p:sp>
      <p:sp>
        <p:nvSpPr>
          <p:cNvPr id="8" name="Espace réservé du pied de page 7"/>
          <p:cNvSpPr>
            <a:spLocks noGrp="1"/>
          </p:cNvSpPr>
          <p:nvPr>
            <p:ph type="ftr" sz="quarter" idx="11"/>
          </p:nvPr>
        </p:nvSpPr>
        <p:spPr/>
        <p:txBody>
          <a:bodyPr/>
          <a:lstStyle/>
          <a:p>
            <a:r>
              <a:rPr lang="fr-FR" smtClean="0"/>
              <a:t>PPS   Lande   2020</a:t>
            </a:r>
            <a:endParaRPr lang="fr-FR"/>
          </a:p>
        </p:txBody>
      </p:sp>
      <p:sp>
        <p:nvSpPr>
          <p:cNvPr id="9" name="Espace réservé du numéro de diapositive 8"/>
          <p:cNvSpPr>
            <a:spLocks noGrp="1"/>
          </p:cNvSpPr>
          <p:nvPr>
            <p:ph type="sldNum" sz="quarter" idx="12"/>
          </p:nvPr>
        </p:nvSpPr>
        <p:spPr/>
        <p:txBody>
          <a:bodyPr/>
          <a:lstStyle/>
          <a:p>
            <a:fld id="{89B37E9B-EDD6-4990-A3C9-D1540ED126F4}" type="slidenum">
              <a:rPr lang="fr-FR" smtClean="0"/>
              <a:t>‹N°›</a:t>
            </a:fld>
            <a:endParaRPr lang="fr-FR"/>
          </a:p>
        </p:txBody>
      </p:sp>
    </p:spTree>
    <p:extLst>
      <p:ext uri="{BB962C8B-B14F-4D97-AF65-F5344CB8AC3E}">
        <p14:creationId xmlns:p14="http://schemas.microsoft.com/office/powerpoint/2010/main" val="2271995682"/>
      </p:ext>
    </p:extLst>
  </p:cSld>
  <p:clrMapOvr>
    <a:masterClrMapping/>
  </p:clrMapOvr>
  <mc:AlternateContent xmlns:mc="http://schemas.openxmlformats.org/markup-compatibility/2006">
    <mc:Choice xmlns:p14="http://schemas.microsoft.com/office/powerpoint/2010/main" Requires="p14">
      <p:transition spd="slow" p14:dur="7250" advTm="14000">
        <p:wedge/>
      </p:transition>
    </mc:Choice>
    <mc:Fallback>
      <p:transition spd="slow" advTm="14000">
        <p:wedg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e la date 2"/>
          <p:cNvSpPr>
            <a:spLocks noGrp="1"/>
          </p:cNvSpPr>
          <p:nvPr>
            <p:ph type="dt" sz="half" idx="10"/>
          </p:nvPr>
        </p:nvSpPr>
        <p:spPr/>
        <p:txBody>
          <a:bodyPr/>
          <a:lstStyle/>
          <a:p>
            <a:fld id="{3BC9AD0E-0D23-41BE-92AD-F8AF131413E1}" type="datetime1">
              <a:rPr lang="fr-FR" smtClean="0"/>
              <a:t>11/10/2020</a:t>
            </a:fld>
            <a:endParaRPr lang="fr-FR"/>
          </a:p>
        </p:txBody>
      </p:sp>
      <p:sp>
        <p:nvSpPr>
          <p:cNvPr id="4" name="Espace réservé du pied de page 3"/>
          <p:cNvSpPr>
            <a:spLocks noGrp="1"/>
          </p:cNvSpPr>
          <p:nvPr>
            <p:ph type="ftr" sz="quarter" idx="11"/>
          </p:nvPr>
        </p:nvSpPr>
        <p:spPr/>
        <p:txBody>
          <a:bodyPr/>
          <a:lstStyle/>
          <a:p>
            <a:r>
              <a:rPr lang="fr-FR" smtClean="0"/>
              <a:t>PPS   Lande   2020</a:t>
            </a:r>
            <a:endParaRPr lang="fr-FR"/>
          </a:p>
        </p:txBody>
      </p:sp>
      <p:sp>
        <p:nvSpPr>
          <p:cNvPr id="5" name="Espace réservé du numéro de diapositive 4"/>
          <p:cNvSpPr>
            <a:spLocks noGrp="1"/>
          </p:cNvSpPr>
          <p:nvPr>
            <p:ph type="sldNum" sz="quarter" idx="12"/>
          </p:nvPr>
        </p:nvSpPr>
        <p:spPr/>
        <p:txBody>
          <a:bodyPr/>
          <a:lstStyle/>
          <a:p>
            <a:fld id="{89B37E9B-EDD6-4990-A3C9-D1540ED126F4}" type="slidenum">
              <a:rPr lang="fr-FR" smtClean="0"/>
              <a:t>‹N°›</a:t>
            </a:fld>
            <a:endParaRPr lang="fr-FR"/>
          </a:p>
        </p:txBody>
      </p:sp>
    </p:spTree>
    <p:extLst>
      <p:ext uri="{BB962C8B-B14F-4D97-AF65-F5344CB8AC3E}">
        <p14:creationId xmlns:p14="http://schemas.microsoft.com/office/powerpoint/2010/main" val="3892840246"/>
      </p:ext>
    </p:extLst>
  </p:cSld>
  <p:clrMapOvr>
    <a:masterClrMapping/>
  </p:clrMapOvr>
  <mc:AlternateContent xmlns:mc="http://schemas.openxmlformats.org/markup-compatibility/2006">
    <mc:Choice xmlns:p14="http://schemas.microsoft.com/office/powerpoint/2010/main" Requires="p14">
      <p:transition spd="slow" p14:dur="7250" advTm="14000">
        <p:wedge/>
      </p:transition>
    </mc:Choice>
    <mc:Fallback>
      <p:transition spd="slow" advTm="14000">
        <p:wedg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Espace réservé de la date 1"/>
          <p:cNvSpPr>
            <a:spLocks noGrp="1"/>
          </p:cNvSpPr>
          <p:nvPr>
            <p:ph type="dt" sz="half" idx="10"/>
          </p:nvPr>
        </p:nvSpPr>
        <p:spPr/>
        <p:txBody>
          <a:bodyPr/>
          <a:lstStyle/>
          <a:p>
            <a:fld id="{3E0F1F17-8F48-489B-8A35-019E04841E10}" type="datetime1">
              <a:rPr lang="fr-FR" smtClean="0"/>
              <a:t>11/10/2020</a:t>
            </a:fld>
            <a:endParaRPr lang="fr-FR"/>
          </a:p>
        </p:txBody>
      </p:sp>
      <p:sp>
        <p:nvSpPr>
          <p:cNvPr id="3" name="Espace réservé du pied de page 2"/>
          <p:cNvSpPr>
            <a:spLocks noGrp="1"/>
          </p:cNvSpPr>
          <p:nvPr>
            <p:ph type="ftr" sz="quarter" idx="11"/>
          </p:nvPr>
        </p:nvSpPr>
        <p:spPr/>
        <p:txBody>
          <a:bodyPr/>
          <a:lstStyle/>
          <a:p>
            <a:r>
              <a:rPr lang="fr-FR" smtClean="0"/>
              <a:t>PPS   Lande   2020</a:t>
            </a:r>
            <a:endParaRPr lang="fr-FR"/>
          </a:p>
        </p:txBody>
      </p:sp>
      <p:sp>
        <p:nvSpPr>
          <p:cNvPr id="4" name="Espace réservé du numéro de diapositive 3"/>
          <p:cNvSpPr>
            <a:spLocks noGrp="1"/>
          </p:cNvSpPr>
          <p:nvPr>
            <p:ph type="sldNum" sz="quarter" idx="12"/>
          </p:nvPr>
        </p:nvSpPr>
        <p:spPr/>
        <p:txBody>
          <a:bodyPr/>
          <a:lstStyle/>
          <a:p>
            <a:fld id="{89B37E9B-EDD6-4990-A3C9-D1540ED126F4}" type="slidenum">
              <a:rPr lang="fr-FR" smtClean="0"/>
              <a:t>‹N°›</a:t>
            </a:fld>
            <a:endParaRPr lang="fr-FR"/>
          </a:p>
        </p:txBody>
      </p:sp>
    </p:spTree>
    <p:extLst>
      <p:ext uri="{BB962C8B-B14F-4D97-AF65-F5344CB8AC3E}">
        <p14:creationId xmlns:p14="http://schemas.microsoft.com/office/powerpoint/2010/main" val="2433040670"/>
      </p:ext>
    </p:extLst>
  </p:cSld>
  <p:clrMapOvr>
    <a:masterClrMapping/>
  </p:clrMapOvr>
  <mc:AlternateContent xmlns:mc="http://schemas.openxmlformats.org/markup-compatibility/2006">
    <mc:Choice xmlns:p14="http://schemas.microsoft.com/office/powerpoint/2010/main" Requires="p14">
      <p:transition spd="slow" p14:dur="7250" advTm="14000">
        <p:wedge/>
      </p:transition>
    </mc:Choice>
    <mc:Fallback>
      <p:transition spd="slow" advTm="14000">
        <p:wedg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839788" y="457200"/>
            <a:ext cx="3932237" cy="1600200"/>
          </a:xfrm>
        </p:spPr>
        <p:txBody>
          <a:bodyPr anchor="b"/>
          <a:lstStyle>
            <a:lvl1pPr>
              <a:defRPr sz="3200"/>
            </a:lvl1pPr>
          </a:lstStyle>
          <a:p>
            <a:r>
              <a:rPr lang="fr-FR" smtClean="0"/>
              <a:t>Modifiez le style du titre</a:t>
            </a:r>
            <a:endParaRPr lang="fr-FR"/>
          </a:p>
        </p:txBody>
      </p:sp>
      <p:sp>
        <p:nvSpPr>
          <p:cNvPr id="3" name="Espace réservé du contenu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u texte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smtClean="0"/>
              <a:t>Modifiez les styles du texte du masque</a:t>
            </a:r>
          </a:p>
        </p:txBody>
      </p:sp>
      <p:sp>
        <p:nvSpPr>
          <p:cNvPr id="5" name="Espace réservé de la date 4"/>
          <p:cNvSpPr>
            <a:spLocks noGrp="1"/>
          </p:cNvSpPr>
          <p:nvPr>
            <p:ph type="dt" sz="half" idx="10"/>
          </p:nvPr>
        </p:nvSpPr>
        <p:spPr/>
        <p:txBody>
          <a:bodyPr/>
          <a:lstStyle/>
          <a:p>
            <a:fld id="{ACBF567A-A79C-4DEB-8E33-896AD37C0E7A}" type="datetime1">
              <a:rPr lang="fr-FR" smtClean="0"/>
              <a:t>11/10/2020</a:t>
            </a:fld>
            <a:endParaRPr lang="fr-FR"/>
          </a:p>
        </p:txBody>
      </p:sp>
      <p:sp>
        <p:nvSpPr>
          <p:cNvPr id="6" name="Espace réservé du pied de page 5"/>
          <p:cNvSpPr>
            <a:spLocks noGrp="1"/>
          </p:cNvSpPr>
          <p:nvPr>
            <p:ph type="ftr" sz="quarter" idx="11"/>
          </p:nvPr>
        </p:nvSpPr>
        <p:spPr/>
        <p:txBody>
          <a:bodyPr/>
          <a:lstStyle/>
          <a:p>
            <a:r>
              <a:rPr lang="fr-FR" smtClean="0"/>
              <a:t>PPS   Lande   2020</a:t>
            </a:r>
            <a:endParaRPr lang="fr-FR"/>
          </a:p>
        </p:txBody>
      </p:sp>
      <p:sp>
        <p:nvSpPr>
          <p:cNvPr id="7" name="Espace réservé du numéro de diapositive 6"/>
          <p:cNvSpPr>
            <a:spLocks noGrp="1"/>
          </p:cNvSpPr>
          <p:nvPr>
            <p:ph type="sldNum" sz="quarter" idx="12"/>
          </p:nvPr>
        </p:nvSpPr>
        <p:spPr/>
        <p:txBody>
          <a:bodyPr/>
          <a:lstStyle/>
          <a:p>
            <a:fld id="{89B37E9B-EDD6-4990-A3C9-D1540ED126F4}" type="slidenum">
              <a:rPr lang="fr-FR" smtClean="0"/>
              <a:t>‹N°›</a:t>
            </a:fld>
            <a:endParaRPr lang="fr-FR"/>
          </a:p>
        </p:txBody>
      </p:sp>
    </p:spTree>
    <p:extLst>
      <p:ext uri="{BB962C8B-B14F-4D97-AF65-F5344CB8AC3E}">
        <p14:creationId xmlns:p14="http://schemas.microsoft.com/office/powerpoint/2010/main" val="1167613004"/>
      </p:ext>
    </p:extLst>
  </p:cSld>
  <p:clrMapOvr>
    <a:masterClrMapping/>
  </p:clrMapOvr>
  <mc:AlternateContent xmlns:mc="http://schemas.openxmlformats.org/markup-compatibility/2006">
    <mc:Choice xmlns:p14="http://schemas.microsoft.com/office/powerpoint/2010/main" Requires="p14">
      <p:transition spd="slow" p14:dur="7250" advTm="14000">
        <p:wedge/>
      </p:transition>
    </mc:Choice>
    <mc:Fallback>
      <p:transition spd="slow" advTm="14000">
        <p:wedg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839788" y="457200"/>
            <a:ext cx="3932237" cy="1600200"/>
          </a:xfrm>
        </p:spPr>
        <p:txBody>
          <a:bodyPr anchor="b"/>
          <a:lstStyle>
            <a:lvl1pPr>
              <a:defRPr sz="3200"/>
            </a:lvl1pPr>
          </a:lstStyle>
          <a:p>
            <a:r>
              <a:rPr lang="fr-FR" smtClean="0"/>
              <a:t>Modifiez le style du titre</a:t>
            </a:r>
            <a:endParaRPr lang="fr-FR"/>
          </a:p>
        </p:txBody>
      </p:sp>
      <p:sp>
        <p:nvSpPr>
          <p:cNvPr id="3" name="Espace réservé pour une image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fr-FR"/>
          </a:p>
        </p:txBody>
      </p:sp>
      <p:sp>
        <p:nvSpPr>
          <p:cNvPr id="4" name="Espace réservé du texte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smtClean="0"/>
              <a:t>Modifiez les styles du texte du masque</a:t>
            </a:r>
          </a:p>
        </p:txBody>
      </p:sp>
      <p:sp>
        <p:nvSpPr>
          <p:cNvPr id="5" name="Espace réservé de la date 4"/>
          <p:cNvSpPr>
            <a:spLocks noGrp="1"/>
          </p:cNvSpPr>
          <p:nvPr>
            <p:ph type="dt" sz="half" idx="10"/>
          </p:nvPr>
        </p:nvSpPr>
        <p:spPr/>
        <p:txBody>
          <a:bodyPr/>
          <a:lstStyle/>
          <a:p>
            <a:fld id="{D3A4C5F3-4144-4C23-ABA9-FD98776624CB}" type="datetime1">
              <a:rPr lang="fr-FR" smtClean="0"/>
              <a:t>11/10/2020</a:t>
            </a:fld>
            <a:endParaRPr lang="fr-FR"/>
          </a:p>
        </p:txBody>
      </p:sp>
      <p:sp>
        <p:nvSpPr>
          <p:cNvPr id="6" name="Espace réservé du pied de page 5"/>
          <p:cNvSpPr>
            <a:spLocks noGrp="1"/>
          </p:cNvSpPr>
          <p:nvPr>
            <p:ph type="ftr" sz="quarter" idx="11"/>
          </p:nvPr>
        </p:nvSpPr>
        <p:spPr/>
        <p:txBody>
          <a:bodyPr/>
          <a:lstStyle/>
          <a:p>
            <a:r>
              <a:rPr lang="fr-FR" smtClean="0"/>
              <a:t>PPS   Lande   2020</a:t>
            </a:r>
            <a:endParaRPr lang="fr-FR"/>
          </a:p>
        </p:txBody>
      </p:sp>
      <p:sp>
        <p:nvSpPr>
          <p:cNvPr id="7" name="Espace réservé du numéro de diapositive 6"/>
          <p:cNvSpPr>
            <a:spLocks noGrp="1"/>
          </p:cNvSpPr>
          <p:nvPr>
            <p:ph type="sldNum" sz="quarter" idx="12"/>
          </p:nvPr>
        </p:nvSpPr>
        <p:spPr/>
        <p:txBody>
          <a:bodyPr/>
          <a:lstStyle/>
          <a:p>
            <a:fld id="{89B37E9B-EDD6-4990-A3C9-D1540ED126F4}" type="slidenum">
              <a:rPr lang="fr-FR" smtClean="0"/>
              <a:t>‹N°›</a:t>
            </a:fld>
            <a:endParaRPr lang="fr-FR"/>
          </a:p>
        </p:txBody>
      </p:sp>
    </p:spTree>
    <p:extLst>
      <p:ext uri="{BB962C8B-B14F-4D97-AF65-F5344CB8AC3E}">
        <p14:creationId xmlns:p14="http://schemas.microsoft.com/office/powerpoint/2010/main" val="1453273427"/>
      </p:ext>
    </p:extLst>
  </p:cSld>
  <p:clrMapOvr>
    <a:masterClrMapping/>
  </p:clrMapOvr>
  <mc:AlternateContent xmlns:mc="http://schemas.openxmlformats.org/markup-compatibility/2006">
    <mc:Choice xmlns:p14="http://schemas.microsoft.com/office/powerpoint/2010/main" Requires="p14">
      <p:transition spd="slow" p14:dur="7250" advTm="14000">
        <p:wedge/>
      </p:transition>
    </mc:Choice>
    <mc:Fallback>
      <p:transition spd="slow" advTm="14000">
        <p:wedg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u texte vertical 2"/>
          <p:cNvSpPr>
            <a:spLocks noGrp="1"/>
          </p:cNvSpPr>
          <p:nvPr>
            <p:ph type="body" orient="vert" idx="1"/>
          </p:nvPr>
        </p:nvSpPr>
        <p:spPr/>
        <p:txBody>
          <a:bodyPr vert="eaVert"/>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50C509D6-5EB7-42A1-A0C2-33903572FCA8}" type="datetime1">
              <a:rPr lang="fr-FR" smtClean="0"/>
              <a:t>11/10/2020</a:t>
            </a:fld>
            <a:endParaRPr lang="fr-FR"/>
          </a:p>
        </p:txBody>
      </p:sp>
      <p:sp>
        <p:nvSpPr>
          <p:cNvPr id="5" name="Espace réservé du pied de page 4"/>
          <p:cNvSpPr>
            <a:spLocks noGrp="1"/>
          </p:cNvSpPr>
          <p:nvPr>
            <p:ph type="ftr" sz="quarter" idx="11"/>
          </p:nvPr>
        </p:nvSpPr>
        <p:spPr/>
        <p:txBody>
          <a:bodyPr/>
          <a:lstStyle/>
          <a:p>
            <a:r>
              <a:rPr lang="fr-FR" smtClean="0"/>
              <a:t>PPS   Lande   2020</a:t>
            </a:r>
            <a:endParaRPr lang="fr-FR"/>
          </a:p>
        </p:txBody>
      </p:sp>
      <p:sp>
        <p:nvSpPr>
          <p:cNvPr id="6" name="Espace réservé du numéro de diapositive 5"/>
          <p:cNvSpPr>
            <a:spLocks noGrp="1"/>
          </p:cNvSpPr>
          <p:nvPr>
            <p:ph type="sldNum" sz="quarter" idx="12"/>
          </p:nvPr>
        </p:nvSpPr>
        <p:spPr/>
        <p:txBody>
          <a:bodyPr/>
          <a:lstStyle/>
          <a:p>
            <a:fld id="{89B37E9B-EDD6-4990-A3C9-D1540ED126F4}" type="slidenum">
              <a:rPr lang="fr-FR" smtClean="0"/>
              <a:t>‹N°›</a:t>
            </a:fld>
            <a:endParaRPr lang="fr-FR"/>
          </a:p>
        </p:txBody>
      </p:sp>
    </p:spTree>
    <p:extLst>
      <p:ext uri="{BB962C8B-B14F-4D97-AF65-F5344CB8AC3E}">
        <p14:creationId xmlns:p14="http://schemas.microsoft.com/office/powerpoint/2010/main" val="2521586625"/>
      </p:ext>
    </p:extLst>
  </p:cSld>
  <p:clrMapOvr>
    <a:masterClrMapping/>
  </p:clrMapOvr>
  <mc:AlternateContent xmlns:mc="http://schemas.openxmlformats.org/markup-compatibility/2006">
    <mc:Choice xmlns:p14="http://schemas.microsoft.com/office/powerpoint/2010/main" Requires="p14">
      <p:transition spd="slow" p14:dur="7250" advTm="14000">
        <p:wedge/>
      </p:transition>
    </mc:Choice>
    <mc:Fallback>
      <p:transition spd="slow" advTm="14000">
        <p:wedg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Titre vertical 1"/>
          <p:cNvSpPr>
            <a:spLocks noGrp="1"/>
          </p:cNvSpPr>
          <p:nvPr>
            <p:ph type="title" orient="vert"/>
          </p:nvPr>
        </p:nvSpPr>
        <p:spPr>
          <a:xfrm>
            <a:off x="8724900" y="365125"/>
            <a:ext cx="2628900" cy="5811838"/>
          </a:xfrm>
        </p:spPr>
        <p:txBody>
          <a:bodyPr vert="eaVert"/>
          <a:lstStyle/>
          <a:p>
            <a:r>
              <a:rPr lang="fr-FR" smtClean="0"/>
              <a:t>Modifiez le style du titre</a:t>
            </a:r>
            <a:endParaRPr lang="fr-FR"/>
          </a:p>
        </p:txBody>
      </p:sp>
      <p:sp>
        <p:nvSpPr>
          <p:cNvPr id="3" name="Espace réservé du texte vertical 2"/>
          <p:cNvSpPr>
            <a:spLocks noGrp="1"/>
          </p:cNvSpPr>
          <p:nvPr>
            <p:ph type="body" orient="vert" idx="1"/>
          </p:nvPr>
        </p:nvSpPr>
        <p:spPr>
          <a:xfrm>
            <a:off x="838200" y="365125"/>
            <a:ext cx="7734300" cy="5811838"/>
          </a:xfrm>
        </p:spPr>
        <p:txBody>
          <a:bodyPr vert="eaVert"/>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20B631CC-3629-4227-9B53-B6E87440E68C}" type="datetime1">
              <a:rPr lang="fr-FR" smtClean="0"/>
              <a:t>11/10/2020</a:t>
            </a:fld>
            <a:endParaRPr lang="fr-FR"/>
          </a:p>
        </p:txBody>
      </p:sp>
      <p:sp>
        <p:nvSpPr>
          <p:cNvPr id="5" name="Espace réservé du pied de page 4"/>
          <p:cNvSpPr>
            <a:spLocks noGrp="1"/>
          </p:cNvSpPr>
          <p:nvPr>
            <p:ph type="ftr" sz="quarter" idx="11"/>
          </p:nvPr>
        </p:nvSpPr>
        <p:spPr/>
        <p:txBody>
          <a:bodyPr/>
          <a:lstStyle/>
          <a:p>
            <a:r>
              <a:rPr lang="fr-FR" smtClean="0"/>
              <a:t>PPS   Lande   2020</a:t>
            </a:r>
            <a:endParaRPr lang="fr-FR"/>
          </a:p>
        </p:txBody>
      </p:sp>
      <p:sp>
        <p:nvSpPr>
          <p:cNvPr id="6" name="Espace réservé du numéro de diapositive 5"/>
          <p:cNvSpPr>
            <a:spLocks noGrp="1"/>
          </p:cNvSpPr>
          <p:nvPr>
            <p:ph type="sldNum" sz="quarter" idx="12"/>
          </p:nvPr>
        </p:nvSpPr>
        <p:spPr/>
        <p:txBody>
          <a:bodyPr/>
          <a:lstStyle/>
          <a:p>
            <a:fld id="{89B37E9B-EDD6-4990-A3C9-D1540ED126F4}" type="slidenum">
              <a:rPr lang="fr-FR" smtClean="0"/>
              <a:t>‹N°›</a:t>
            </a:fld>
            <a:endParaRPr lang="fr-FR"/>
          </a:p>
        </p:txBody>
      </p:sp>
    </p:spTree>
    <p:extLst>
      <p:ext uri="{BB962C8B-B14F-4D97-AF65-F5344CB8AC3E}">
        <p14:creationId xmlns:p14="http://schemas.microsoft.com/office/powerpoint/2010/main" val="1190077125"/>
      </p:ext>
    </p:extLst>
  </p:cSld>
  <p:clrMapOvr>
    <a:masterClrMapping/>
  </p:clrMapOvr>
  <mc:AlternateContent xmlns:mc="http://schemas.openxmlformats.org/markup-compatibility/2006">
    <mc:Choice xmlns:p14="http://schemas.microsoft.com/office/powerpoint/2010/main" Requires="p14">
      <p:transition spd="slow" p14:dur="7250" advTm="14000">
        <p:wedge/>
      </p:transition>
    </mc:Choice>
    <mc:Fallback>
      <p:transition spd="slow" advTm="14000">
        <p:wedge/>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flip="none" rotWithShape="1">
          <a:gsLst>
            <a:gs pos="89000">
              <a:schemeClr val="accent4">
                <a:lumMod val="67000"/>
              </a:schemeClr>
            </a:gs>
            <a:gs pos="48000">
              <a:schemeClr val="accent4">
                <a:lumMod val="97000"/>
                <a:lumOff val="3000"/>
              </a:schemeClr>
            </a:gs>
            <a:gs pos="22000">
              <a:schemeClr val="accent4">
                <a:lumMod val="60000"/>
                <a:lumOff val="40000"/>
              </a:schemeClr>
            </a:gs>
          </a:gsLst>
          <a:path path="circle">
            <a:fillToRect l="50000" t="50000" r="50000" b="50000"/>
          </a:path>
          <a:tileRect/>
        </a:gradFill>
        <a:effectLst/>
      </p:bgPr>
    </p:bg>
    <p:spTree>
      <p:nvGrpSpPr>
        <p:cNvPr id="1" name=""/>
        <p:cNvGrpSpPr/>
        <p:nvPr/>
      </p:nvGrpSpPr>
      <p:grpSpPr>
        <a:xfrm>
          <a:off x="0" y="0"/>
          <a:ext cx="0" cy="0"/>
          <a:chOff x="0" y="0"/>
          <a:chExt cx="0" cy="0"/>
        </a:xfrm>
      </p:grpSpPr>
      <p:sp>
        <p:nvSpPr>
          <p:cNvPr id="2" name="Espace réservé du titre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fr-FR" smtClean="0"/>
              <a:t>Modifiez le style du titre</a:t>
            </a:r>
            <a:endParaRPr lang="fr-FR"/>
          </a:p>
        </p:txBody>
      </p:sp>
      <p:sp>
        <p:nvSpPr>
          <p:cNvPr id="3" name="Espace réservé du texte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1299B5A2-FFCA-4538-BB58-4A49DD268287}" type="datetime1">
              <a:rPr lang="fr-FR" smtClean="0"/>
              <a:t>11/10/2020</a:t>
            </a:fld>
            <a:endParaRPr lang="fr-FR"/>
          </a:p>
        </p:txBody>
      </p:sp>
      <p:sp>
        <p:nvSpPr>
          <p:cNvPr id="5" name="Espace réservé du pied de page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fr-FR" smtClean="0"/>
              <a:t>PPS   Lande   2020</a:t>
            </a:r>
            <a:endParaRPr lang="fr-FR"/>
          </a:p>
        </p:txBody>
      </p:sp>
      <p:sp>
        <p:nvSpPr>
          <p:cNvPr id="6" name="Espace réservé du numéro de diapositive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89B37E9B-EDD6-4990-A3C9-D1540ED126F4}" type="slidenum">
              <a:rPr lang="fr-FR" smtClean="0"/>
              <a:t>‹N°›</a:t>
            </a:fld>
            <a:endParaRPr lang="fr-FR"/>
          </a:p>
        </p:txBody>
      </p:sp>
    </p:spTree>
    <p:extLst>
      <p:ext uri="{BB962C8B-B14F-4D97-AF65-F5344CB8AC3E}">
        <p14:creationId xmlns:p14="http://schemas.microsoft.com/office/powerpoint/2010/main" val="2709695168"/>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mc:AlternateContent xmlns:mc="http://schemas.openxmlformats.org/markup-compatibility/2006">
    <mc:Choice xmlns:p14="http://schemas.microsoft.com/office/powerpoint/2010/main" Requires="p14">
      <p:transition spd="slow" p14:dur="7250" advTm="14000">
        <p:wedge/>
      </p:transition>
    </mc:Choice>
    <mc:Fallback>
      <p:transition spd="slow" advTm="14000">
        <p:wedge/>
      </p:transition>
    </mc:Fallback>
  </mc:AlternateContent>
  <p:hf hdr="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audio" Target="../media/audio1.wav"/><Relationship Id="rId2" Type="http://schemas.openxmlformats.org/officeDocument/2006/relationships/notesSlide" Target="../notesSlides/notesSlide1.xml"/><Relationship Id="rId1" Type="http://schemas.openxmlformats.org/officeDocument/2006/relationships/slideLayout" Target="../slideLayouts/slideLayout1.xml"/><Relationship Id="rId4" Type="http://schemas.openxmlformats.org/officeDocument/2006/relationships/image" Target="../media/image1.png"/></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4.xml"/><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5.xml"/><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6.xml"/><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7.xml"/><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8.xml"/><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9.xml"/><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10.xml"/><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11.xml"/><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12.xml"/><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13.xml"/><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14.xml"/><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15.xm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705394" y="653142"/>
            <a:ext cx="10842172" cy="5538651"/>
          </a:xfrm>
          <a:prstGeom prst="roundRect">
            <a:avLst/>
          </a:prstGeom>
          <a:noFill/>
          <a:ln w="952500">
            <a:gradFill flip="none" rotWithShape="1">
              <a:gsLst>
                <a:gs pos="0">
                  <a:schemeClr val="accent1">
                    <a:lumMod val="5000"/>
                    <a:lumOff val="95000"/>
                  </a:schemeClr>
                </a:gs>
                <a:gs pos="74000">
                  <a:schemeClr val="accent4">
                    <a:lumMod val="75000"/>
                  </a:schemeClr>
                </a:gs>
                <a:gs pos="90000">
                  <a:srgbClr val="FFC000"/>
                </a:gs>
                <a:gs pos="100000">
                  <a:schemeClr val="accent4">
                    <a:lumMod val="5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295400" y="6207396"/>
            <a:ext cx="2743200" cy="365125"/>
          </a:xfrm>
        </p:spPr>
        <p:txBody>
          <a:bodyPr/>
          <a:lstStyle/>
          <a:p>
            <a:fld id="{CDD89675-AA0D-41E6-B9B7-6E51FE7FCAAC}" type="datetime1">
              <a:rPr lang="fr-FR" sz="1800" b="1" smtClean="0">
                <a:solidFill>
                  <a:schemeClr val="bg1"/>
                </a:solidFill>
                <a:latin typeface="Magneto" panose="04030805050802020D02" pitchFamily="82" charset="0"/>
              </a:rPr>
              <a:t>11/10/2020</a:t>
            </a:fld>
            <a:endParaRPr lang="fr-FR" b="1" dirty="0">
              <a:solidFill>
                <a:schemeClr val="bg1"/>
              </a:solidFill>
              <a:latin typeface="Magneto" panose="04030805050802020D02" pitchFamily="82" charset="0"/>
            </a:endParaRPr>
          </a:p>
        </p:txBody>
      </p:sp>
      <p:pic>
        <p:nvPicPr>
          <p:cNvPr id="2" name="Image 1"/>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243163" y="1054402"/>
            <a:ext cx="9705673" cy="4749196"/>
          </a:xfrm>
          <a:prstGeom prst="rect">
            <a:avLst/>
          </a:prstGeom>
        </p:spPr>
      </p:pic>
      <p:sp>
        <p:nvSpPr>
          <p:cNvPr id="6" name="Espace réservé du pied de page 5"/>
          <p:cNvSpPr>
            <a:spLocks noGrp="1"/>
          </p:cNvSpPr>
          <p:nvPr>
            <p:ph type="ftr" sz="quarter" idx="11"/>
          </p:nvPr>
        </p:nvSpPr>
        <p:spPr>
          <a:xfrm>
            <a:off x="4038600" y="6225720"/>
            <a:ext cx="4114800" cy="365125"/>
          </a:xfrm>
        </p:spPr>
        <p:txBody>
          <a:bodyPr/>
          <a:lstStyle/>
          <a:p>
            <a:r>
              <a:rPr lang="fr-FR" sz="2000" b="1" dirty="0" smtClean="0">
                <a:solidFill>
                  <a:schemeClr val="bg1"/>
                </a:solidFill>
                <a:latin typeface="Magneto" panose="04030805050802020D02" pitchFamily="82" charset="0"/>
              </a:rPr>
              <a:t>PPS   Lande   2020</a:t>
            </a:r>
            <a:endParaRPr lang="fr-FR" sz="2000" b="1" dirty="0">
              <a:solidFill>
                <a:schemeClr val="bg1"/>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8349343" y="6225720"/>
            <a:ext cx="2743200" cy="365125"/>
          </a:xfrm>
        </p:spPr>
        <p:txBody>
          <a:bodyPr/>
          <a:lstStyle/>
          <a:p>
            <a:fld id="{89B37E9B-EDD6-4990-A3C9-D1540ED126F4}" type="slidenum">
              <a:rPr lang="fr-FR" sz="1800" b="1" smtClean="0">
                <a:solidFill>
                  <a:schemeClr val="bg1"/>
                </a:solidFill>
                <a:latin typeface="Magneto" panose="04030805050802020D02" pitchFamily="82" charset="0"/>
              </a:rPr>
              <a:t>1</a:t>
            </a:fld>
            <a:endParaRPr lang="fr-FR" sz="1800" b="1" dirty="0">
              <a:solidFill>
                <a:schemeClr val="bg1"/>
              </a:solidFill>
              <a:latin typeface="Magneto" panose="04030805050802020D02" pitchFamily="82" charset="0"/>
            </a:endParaRPr>
          </a:p>
        </p:txBody>
      </p:sp>
      <p:sp>
        <p:nvSpPr>
          <p:cNvPr id="8" name="Rectangle 7"/>
          <p:cNvSpPr/>
          <p:nvPr/>
        </p:nvSpPr>
        <p:spPr>
          <a:xfrm>
            <a:off x="1924024" y="4831563"/>
            <a:ext cx="8343951" cy="923330"/>
          </a:xfrm>
          <a:prstGeom prst="rect">
            <a:avLst/>
          </a:prstGeom>
        </p:spPr>
        <p:txBody>
          <a:bodyPr wrap="none">
            <a:spAutoFit/>
          </a:bodyPr>
          <a:lstStyle/>
          <a:p>
            <a:r>
              <a:rPr lang="fr-FR" sz="5400" b="1" dirty="0">
                <a:ln>
                  <a:solidFill>
                    <a:schemeClr val="accent6">
                      <a:lumMod val="50000"/>
                    </a:schemeClr>
                  </a:solidFill>
                </a:ln>
                <a:solidFill>
                  <a:schemeClr val="bg1"/>
                </a:solidFill>
                <a:effectLst>
                  <a:glow rad="228600">
                    <a:schemeClr val="accent6">
                      <a:satMod val="175000"/>
                      <a:alpha val="40000"/>
                    </a:schemeClr>
                  </a:glow>
                </a:effectLst>
                <a:latin typeface="Magneto" panose="04030805050802020D02" pitchFamily="82" charset="0"/>
              </a:rPr>
              <a:t>La Roque sur </a:t>
            </a:r>
            <a:r>
              <a:rPr lang="fr-FR" sz="5400" b="1" dirty="0" smtClean="0">
                <a:ln>
                  <a:solidFill>
                    <a:schemeClr val="accent6">
                      <a:lumMod val="50000"/>
                    </a:schemeClr>
                  </a:solidFill>
                </a:ln>
                <a:solidFill>
                  <a:schemeClr val="bg1"/>
                </a:solidFill>
                <a:effectLst>
                  <a:glow rad="228600">
                    <a:schemeClr val="accent6">
                      <a:satMod val="175000"/>
                      <a:alpha val="40000"/>
                    </a:schemeClr>
                  </a:glow>
                </a:effectLst>
                <a:latin typeface="Magneto" panose="04030805050802020D02" pitchFamily="82" charset="0"/>
              </a:rPr>
              <a:t>Pernes</a:t>
            </a:r>
            <a:endParaRPr lang="fr-FR" sz="5400" b="1" dirty="0">
              <a:ln>
                <a:solidFill>
                  <a:schemeClr val="accent6">
                    <a:lumMod val="50000"/>
                  </a:schemeClr>
                </a:solidFill>
              </a:ln>
              <a:solidFill>
                <a:schemeClr val="bg1"/>
              </a:solidFill>
              <a:effectLst>
                <a:glow rad="228600">
                  <a:schemeClr val="accent6">
                    <a:satMod val="175000"/>
                    <a:alpha val="40000"/>
                  </a:schemeClr>
                </a:glow>
              </a:effectLst>
              <a:latin typeface="Magneto" panose="04030805050802020D02" pitchFamily="82" charset="0"/>
            </a:endParaRPr>
          </a:p>
        </p:txBody>
      </p:sp>
      <p:sp>
        <p:nvSpPr>
          <p:cNvPr id="11" name="Rectangle 10"/>
          <p:cNvSpPr/>
          <p:nvPr/>
        </p:nvSpPr>
        <p:spPr>
          <a:xfrm>
            <a:off x="1216052" y="1326794"/>
            <a:ext cx="1691489" cy="923330"/>
          </a:xfrm>
          <a:prstGeom prst="rect">
            <a:avLst/>
          </a:prstGeom>
          <a:noFill/>
        </p:spPr>
        <p:txBody>
          <a:bodyPr wrap="none" lIns="91440" tIns="45720" rIns="91440" bIns="45720">
            <a:spAutoFit/>
          </a:bodyPr>
          <a:lstStyle/>
          <a:p>
            <a:pPr algn="ctr"/>
            <a:r>
              <a:rPr lang="fr-FR" sz="5400" b="1" spc="50" dirty="0" smtClean="0">
                <a:ln w="0">
                  <a:solidFill>
                    <a:schemeClr val="accent6">
                      <a:lumMod val="50000"/>
                    </a:schemeClr>
                  </a:solidFill>
                </a:ln>
                <a:solidFill>
                  <a:schemeClr val="bg2"/>
                </a:solidFill>
                <a:effectLst>
                  <a:glow rad="228600">
                    <a:schemeClr val="accent6">
                      <a:satMod val="175000"/>
                      <a:alpha val="40000"/>
                    </a:schemeClr>
                  </a:glow>
                  <a:innerShdw blurRad="63500" dist="50800" dir="13500000">
                    <a:srgbClr val="000000">
                      <a:alpha val="50000"/>
                    </a:srgbClr>
                  </a:innerShdw>
                </a:effectLst>
                <a:latin typeface="Magneto" panose="04030805050802020D02" pitchFamily="82" charset="0"/>
              </a:rPr>
              <a:t>N°3</a:t>
            </a:r>
            <a:endParaRPr lang="fr-FR" sz="5400" b="1" cap="none" spc="50" dirty="0">
              <a:ln w="0">
                <a:solidFill>
                  <a:schemeClr val="accent6">
                    <a:lumMod val="50000"/>
                  </a:schemeClr>
                </a:solidFill>
              </a:ln>
              <a:solidFill>
                <a:schemeClr val="bg2"/>
              </a:solidFill>
              <a:effectLst>
                <a:glow rad="228600">
                  <a:schemeClr val="accent6">
                    <a:satMod val="175000"/>
                    <a:alpha val="40000"/>
                  </a:schemeClr>
                </a:glow>
                <a:innerShdw blurRad="63500" dist="50800" dir="13500000">
                  <a:srgbClr val="000000">
                    <a:alpha val="50000"/>
                  </a:srgbClr>
                </a:innerShdw>
              </a:effectLst>
              <a:latin typeface="Magneto" panose="04030805050802020D02" pitchFamily="82" charset="0"/>
            </a:endParaRPr>
          </a:p>
        </p:txBody>
      </p:sp>
    </p:spTree>
    <p:extLst>
      <p:ext uri="{BB962C8B-B14F-4D97-AF65-F5344CB8AC3E}">
        <p14:creationId xmlns:p14="http://schemas.microsoft.com/office/powerpoint/2010/main" val="3778097154"/>
      </p:ext>
    </p:extLst>
  </p:cSld>
  <p:clrMapOvr>
    <a:masterClrMapping/>
  </p:clrMapOvr>
  <mc:AlternateContent xmlns:mc="http://schemas.openxmlformats.org/markup-compatibility/2006">
    <mc:Choice xmlns:p14="http://schemas.microsoft.com/office/powerpoint/2010/main" Requires="p14">
      <p:transition spd="slow" p14:dur="7250" advTm="14000">
        <p:wedge/>
        <p:sndAc>
          <p:stSnd loop="1">
            <p:snd r:embed="rId3" name="audio5 La chanson des cigales-.wav"/>
          </p:stSnd>
        </p:sndAc>
      </p:transition>
    </mc:Choice>
    <mc:Fallback>
      <p:transition spd="slow" advTm="14000">
        <p:wedge/>
        <p:sndAc>
          <p:stSnd loop="1">
            <p:snd r:embed="rId3" name="audio5 La chanson des cigales-.wav"/>
          </p:stSnd>
        </p:sndAc>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6">
                                            <p:txEl>
                                              <p:pRg st="0" end="0"/>
                                            </p:txEl>
                                          </p:spTgt>
                                        </p:tgtEl>
                                        <p:attrNameLst>
                                          <p:attrName>ppt_w</p:attrName>
                                        </p:attrNameLst>
                                      </p:cBhvr>
                                    </p:anim>
                                    <p:anim by="(#ppt_w*0.50)" calcmode="lin" valueType="num">
                                      <p:cBhvr>
                                        <p:cTn id="8" dur="500" decel="50000" autoRev="1" fill="hold">
                                          <p:stCondLst>
                                            <p:cond delay="0"/>
                                          </p:stCondLst>
                                        </p:cTn>
                                        <p:tgtEl>
                                          <p:spTgt spid="6">
                                            <p:txEl>
                                              <p:pRg st="0" end="0"/>
                                            </p:txEl>
                                          </p:spTgt>
                                        </p:tgtEl>
                                        <p:attrNameLst>
                                          <p:attrName>ppt_x</p:attrName>
                                        </p:attrNameLst>
                                      </p:cBhvr>
                                    </p:anim>
                                    <p:anim from="(-#ppt_h/2)" to="(#ppt_y)" calcmode="lin" valueType="num">
                                      <p:cBhvr>
                                        <p:cTn id="9" dur="1000" fill="hold">
                                          <p:stCondLst>
                                            <p:cond delay="0"/>
                                          </p:stCondLst>
                                        </p:cTn>
                                        <p:tgtEl>
                                          <p:spTgt spid="6">
                                            <p:txEl>
                                              <p:pRg st="0" end="0"/>
                                            </p:txEl>
                                          </p:spTgt>
                                        </p:tgtEl>
                                        <p:attrNameLst>
                                          <p:attrName>ppt_y</p:attrName>
                                        </p:attrNameLst>
                                      </p:cBhvr>
                                    </p:anim>
                                    <p:animRot by="21600000">
                                      <p:cBhvr>
                                        <p:cTn id="10" dur="1000" fill="hold">
                                          <p:stCondLst>
                                            <p:cond delay="0"/>
                                          </p:stCondLst>
                                        </p:cTn>
                                        <p:tgtEl>
                                          <p:spTgt spid="6">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21" presetClass="entr" presetSubtype="8" fill="hold" grpId="0" nodeType="clickEffect">
                                  <p:stCondLst>
                                    <p:cond delay="0"/>
                                  </p:stCondLst>
                                  <p:childTnLst>
                                    <p:set>
                                      <p:cBhvr>
                                        <p:cTn id="14" dur="1" fill="hold">
                                          <p:stCondLst>
                                            <p:cond delay="0"/>
                                          </p:stCondLst>
                                        </p:cTn>
                                        <p:tgtEl>
                                          <p:spTgt spid="4"/>
                                        </p:tgtEl>
                                        <p:attrNameLst>
                                          <p:attrName>style.visibility</p:attrName>
                                        </p:attrNameLst>
                                      </p:cBhvr>
                                      <p:to>
                                        <p:strVal val="visible"/>
                                      </p:to>
                                    </p:set>
                                    <p:animEffect transition="in" filter="wheel(8)">
                                      <p:cBhvr>
                                        <p:cTn id="15" dur="2000"/>
                                        <p:tgtEl>
                                          <p:spTgt spid="4"/>
                                        </p:tgtEl>
                                      </p:cBhvr>
                                    </p:animEffect>
                                  </p:childTnLst>
                                </p:cTn>
                              </p:par>
                            </p:childTnLst>
                          </p:cTn>
                        </p:par>
                      </p:childTnLst>
                    </p:cTn>
                  </p:par>
                  <p:par>
                    <p:cTn id="16" fill="hold">
                      <p:stCondLst>
                        <p:cond delay="indefinite"/>
                      </p:stCondLst>
                      <p:childTnLst>
                        <p:par>
                          <p:cTn id="17" fill="hold">
                            <p:stCondLst>
                              <p:cond delay="0"/>
                            </p:stCondLst>
                            <p:childTnLst>
                              <p:par>
                                <p:cTn id="18" presetID="21" presetClass="entr" presetSubtype="8" fill="hold" nodeType="clickEffect">
                                  <p:stCondLst>
                                    <p:cond delay="0"/>
                                  </p:stCondLst>
                                  <p:childTnLst>
                                    <p:set>
                                      <p:cBhvr>
                                        <p:cTn id="19" dur="1" fill="hold">
                                          <p:stCondLst>
                                            <p:cond delay="0"/>
                                          </p:stCondLst>
                                        </p:cTn>
                                        <p:tgtEl>
                                          <p:spTgt spid="2"/>
                                        </p:tgtEl>
                                        <p:attrNameLst>
                                          <p:attrName>style.visibility</p:attrName>
                                        </p:attrNameLst>
                                      </p:cBhvr>
                                      <p:to>
                                        <p:strVal val="visible"/>
                                      </p:to>
                                    </p:set>
                                    <p:animEffect transition="in" filter="wheel(8)">
                                      <p:cBhvr>
                                        <p:cTn id="20" dur="2000"/>
                                        <p:tgtEl>
                                          <p:spTgt spid="2"/>
                                        </p:tgtEl>
                                      </p:cBhvr>
                                    </p:animEffect>
                                  </p:childTnLst>
                                </p:cTn>
                              </p:par>
                            </p:childTnLst>
                          </p:cTn>
                        </p:par>
                      </p:childTnLst>
                    </p:cTn>
                  </p:par>
                  <p:par>
                    <p:cTn id="21" fill="hold">
                      <p:stCondLst>
                        <p:cond delay="indefinite"/>
                      </p:stCondLst>
                      <p:childTnLst>
                        <p:par>
                          <p:cTn id="22" fill="hold">
                            <p:stCondLst>
                              <p:cond delay="0"/>
                            </p:stCondLst>
                            <p:childTnLst>
                              <p:par>
                                <p:cTn id="23" presetID="56" presetClass="entr" presetSubtype="0" fill="hold" nodeType="clickEffect">
                                  <p:stCondLst>
                                    <p:cond delay="0"/>
                                  </p:stCondLst>
                                  <p:iterate type="lt">
                                    <p:tmPct val="10000"/>
                                  </p:iterate>
                                  <p:childTnLst>
                                    <p:set>
                                      <p:cBhvr>
                                        <p:cTn id="24" dur="1" fill="hold">
                                          <p:stCondLst>
                                            <p:cond delay="0"/>
                                          </p:stCondLst>
                                        </p:cTn>
                                        <p:tgtEl>
                                          <p:spTgt spid="11">
                                            <p:txEl>
                                              <p:pRg st="0" end="0"/>
                                            </p:txEl>
                                          </p:spTgt>
                                        </p:tgtEl>
                                        <p:attrNameLst>
                                          <p:attrName>style.visibility</p:attrName>
                                        </p:attrNameLst>
                                      </p:cBhvr>
                                      <p:to>
                                        <p:strVal val="visible"/>
                                      </p:to>
                                    </p:set>
                                    <p:anim by="(-#ppt_w*2)" calcmode="lin" valueType="num">
                                      <p:cBhvr rctx="PPT">
                                        <p:cTn id="25" dur="500" autoRev="1" fill="hold">
                                          <p:stCondLst>
                                            <p:cond delay="0"/>
                                          </p:stCondLst>
                                        </p:cTn>
                                        <p:tgtEl>
                                          <p:spTgt spid="11">
                                            <p:txEl>
                                              <p:pRg st="0" end="0"/>
                                            </p:txEl>
                                          </p:spTgt>
                                        </p:tgtEl>
                                        <p:attrNameLst>
                                          <p:attrName>ppt_w</p:attrName>
                                        </p:attrNameLst>
                                      </p:cBhvr>
                                    </p:anim>
                                    <p:anim by="(#ppt_w*0.50)" calcmode="lin" valueType="num">
                                      <p:cBhvr>
                                        <p:cTn id="26" dur="500" decel="50000" autoRev="1" fill="hold">
                                          <p:stCondLst>
                                            <p:cond delay="0"/>
                                          </p:stCondLst>
                                        </p:cTn>
                                        <p:tgtEl>
                                          <p:spTgt spid="11">
                                            <p:txEl>
                                              <p:pRg st="0" end="0"/>
                                            </p:txEl>
                                          </p:spTgt>
                                        </p:tgtEl>
                                        <p:attrNameLst>
                                          <p:attrName>ppt_x</p:attrName>
                                        </p:attrNameLst>
                                      </p:cBhvr>
                                    </p:anim>
                                    <p:anim from="(-#ppt_h/2)" to="(#ppt_y)" calcmode="lin" valueType="num">
                                      <p:cBhvr>
                                        <p:cTn id="27" dur="1000" fill="hold">
                                          <p:stCondLst>
                                            <p:cond delay="0"/>
                                          </p:stCondLst>
                                        </p:cTn>
                                        <p:tgtEl>
                                          <p:spTgt spid="11">
                                            <p:txEl>
                                              <p:pRg st="0" end="0"/>
                                            </p:txEl>
                                          </p:spTgt>
                                        </p:tgtEl>
                                        <p:attrNameLst>
                                          <p:attrName>ppt_y</p:attrName>
                                        </p:attrNameLst>
                                      </p:cBhvr>
                                    </p:anim>
                                    <p:animRot by="21600000">
                                      <p:cBhvr>
                                        <p:cTn id="28" dur="1000" fill="hold">
                                          <p:stCondLst>
                                            <p:cond delay="0"/>
                                          </p:stCondLst>
                                        </p:cTn>
                                        <p:tgtEl>
                                          <p:spTgt spid="11">
                                            <p:txEl>
                                              <p:pRg st="0" end="0"/>
                                            </p:txEl>
                                          </p:spTgt>
                                        </p:tgtEl>
                                        <p:attrNameLst>
                                          <p:attrName>r</p:attrName>
                                        </p:attrNameLst>
                                      </p:cBhvr>
                                    </p:animRot>
                                  </p:childTnLst>
                                </p:cTn>
                              </p:par>
                            </p:childTnLst>
                          </p:cTn>
                        </p:par>
                      </p:childTnLst>
                    </p:cTn>
                  </p:par>
                  <p:par>
                    <p:cTn id="29" fill="hold">
                      <p:stCondLst>
                        <p:cond delay="indefinite"/>
                      </p:stCondLst>
                      <p:childTnLst>
                        <p:par>
                          <p:cTn id="30" fill="hold">
                            <p:stCondLst>
                              <p:cond delay="0"/>
                            </p:stCondLst>
                            <p:childTnLst>
                              <p:par>
                                <p:cTn id="31" presetID="56" presetClass="entr" presetSubtype="0" fill="hold" nodeType="clickEffect">
                                  <p:stCondLst>
                                    <p:cond delay="0"/>
                                  </p:stCondLst>
                                  <p:iterate type="lt">
                                    <p:tmPct val="10000"/>
                                  </p:iterate>
                                  <p:childTnLst>
                                    <p:set>
                                      <p:cBhvr>
                                        <p:cTn id="32" dur="1" fill="hold">
                                          <p:stCondLst>
                                            <p:cond delay="0"/>
                                          </p:stCondLst>
                                        </p:cTn>
                                        <p:tgtEl>
                                          <p:spTgt spid="8">
                                            <p:txEl>
                                              <p:pRg st="0" end="0"/>
                                            </p:txEl>
                                          </p:spTgt>
                                        </p:tgtEl>
                                        <p:attrNameLst>
                                          <p:attrName>style.visibility</p:attrName>
                                        </p:attrNameLst>
                                      </p:cBhvr>
                                      <p:to>
                                        <p:strVal val="visible"/>
                                      </p:to>
                                    </p:set>
                                    <p:anim by="(-#ppt_w*2)" calcmode="lin" valueType="num">
                                      <p:cBhvr rctx="PPT">
                                        <p:cTn id="33" dur="500" autoRev="1" fill="hold">
                                          <p:stCondLst>
                                            <p:cond delay="0"/>
                                          </p:stCondLst>
                                        </p:cTn>
                                        <p:tgtEl>
                                          <p:spTgt spid="8">
                                            <p:txEl>
                                              <p:pRg st="0" end="0"/>
                                            </p:txEl>
                                          </p:spTgt>
                                        </p:tgtEl>
                                        <p:attrNameLst>
                                          <p:attrName>ppt_w</p:attrName>
                                        </p:attrNameLst>
                                      </p:cBhvr>
                                    </p:anim>
                                    <p:anim by="(#ppt_w*0.50)" calcmode="lin" valueType="num">
                                      <p:cBhvr>
                                        <p:cTn id="34" dur="500" decel="50000" autoRev="1" fill="hold">
                                          <p:stCondLst>
                                            <p:cond delay="0"/>
                                          </p:stCondLst>
                                        </p:cTn>
                                        <p:tgtEl>
                                          <p:spTgt spid="8">
                                            <p:txEl>
                                              <p:pRg st="0" end="0"/>
                                            </p:txEl>
                                          </p:spTgt>
                                        </p:tgtEl>
                                        <p:attrNameLst>
                                          <p:attrName>ppt_x</p:attrName>
                                        </p:attrNameLst>
                                      </p:cBhvr>
                                    </p:anim>
                                    <p:anim from="(-#ppt_h/2)" to="(#ppt_y)" calcmode="lin" valueType="num">
                                      <p:cBhvr>
                                        <p:cTn id="35" dur="1000" fill="hold">
                                          <p:stCondLst>
                                            <p:cond delay="0"/>
                                          </p:stCondLst>
                                        </p:cTn>
                                        <p:tgtEl>
                                          <p:spTgt spid="8">
                                            <p:txEl>
                                              <p:pRg st="0" end="0"/>
                                            </p:txEl>
                                          </p:spTgt>
                                        </p:tgtEl>
                                        <p:attrNameLst>
                                          <p:attrName>ppt_y</p:attrName>
                                        </p:attrNameLst>
                                      </p:cBhvr>
                                    </p:anim>
                                    <p:animRot by="21600000">
                                      <p:cBhvr>
                                        <p:cTn id="36" dur="1000" fill="hold">
                                          <p:stCondLst>
                                            <p:cond delay="0"/>
                                          </p:stCondLst>
                                        </p:cTn>
                                        <p:tgtEl>
                                          <p:spTgt spid="8">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705394" y="653142"/>
            <a:ext cx="10842172" cy="5538651"/>
          </a:xfrm>
          <a:prstGeom prst="roundRect">
            <a:avLst/>
          </a:prstGeom>
          <a:noFill/>
          <a:ln w="952500">
            <a:gradFill flip="none" rotWithShape="1">
              <a:gsLst>
                <a:gs pos="0">
                  <a:schemeClr val="accent1">
                    <a:lumMod val="5000"/>
                    <a:lumOff val="95000"/>
                  </a:schemeClr>
                </a:gs>
                <a:gs pos="74000">
                  <a:schemeClr val="accent4">
                    <a:lumMod val="75000"/>
                  </a:schemeClr>
                </a:gs>
                <a:gs pos="90000">
                  <a:srgbClr val="FFC000"/>
                </a:gs>
                <a:gs pos="100000">
                  <a:schemeClr val="accent4">
                    <a:lumMod val="5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295400" y="6207396"/>
            <a:ext cx="2743200" cy="365125"/>
          </a:xfrm>
        </p:spPr>
        <p:txBody>
          <a:bodyPr/>
          <a:lstStyle/>
          <a:p>
            <a:fld id="{CDD89675-AA0D-41E6-B9B7-6E51FE7FCAAC}" type="datetime1">
              <a:rPr lang="fr-FR" sz="1800" b="1" smtClean="0">
                <a:solidFill>
                  <a:schemeClr val="bg1"/>
                </a:solidFill>
                <a:latin typeface="Magneto" panose="04030805050802020D02" pitchFamily="82" charset="0"/>
              </a:rPr>
              <a:t>11/10/2020</a:t>
            </a:fld>
            <a:endParaRPr lang="fr-FR" b="1" dirty="0">
              <a:solidFill>
                <a:schemeClr val="bg1"/>
              </a:solidFill>
              <a:latin typeface="Magneto" panose="04030805050802020D02" pitchFamily="82" charset="0"/>
            </a:endParaRPr>
          </a:p>
        </p:txBody>
      </p:sp>
      <p:sp>
        <p:nvSpPr>
          <p:cNvPr id="6" name="Espace réservé du pied de page 5"/>
          <p:cNvSpPr>
            <a:spLocks noGrp="1"/>
          </p:cNvSpPr>
          <p:nvPr>
            <p:ph type="ftr" sz="quarter" idx="11"/>
          </p:nvPr>
        </p:nvSpPr>
        <p:spPr>
          <a:xfrm>
            <a:off x="4038600" y="6225720"/>
            <a:ext cx="4114800" cy="365125"/>
          </a:xfrm>
        </p:spPr>
        <p:txBody>
          <a:bodyPr/>
          <a:lstStyle/>
          <a:p>
            <a:r>
              <a:rPr lang="fr-FR" sz="2000" b="1" dirty="0" smtClean="0">
                <a:solidFill>
                  <a:schemeClr val="bg1"/>
                </a:solidFill>
                <a:latin typeface="Magneto" panose="04030805050802020D02" pitchFamily="82" charset="0"/>
              </a:rPr>
              <a:t>PPS   Lande   2020</a:t>
            </a:r>
            <a:endParaRPr lang="fr-FR" sz="2000" b="1" dirty="0">
              <a:solidFill>
                <a:schemeClr val="bg1"/>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8349343" y="6225720"/>
            <a:ext cx="2743200" cy="365125"/>
          </a:xfrm>
        </p:spPr>
        <p:txBody>
          <a:bodyPr/>
          <a:lstStyle/>
          <a:p>
            <a:fld id="{89B37E9B-EDD6-4990-A3C9-D1540ED126F4}" type="slidenum">
              <a:rPr lang="fr-FR" sz="1800" b="1" smtClean="0">
                <a:solidFill>
                  <a:schemeClr val="bg1"/>
                </a:solidFill>
                <a:latin typeface="Magneto" panose="04030805050802020D02" pitchFamily="82" charset="0"/>
              </a:rPr>
              <a:t>2</a:t>
            </a:fld>
            <a:endParaRPr lang="fr-FR" sz="1800" b="1" dirty="0">
              <a:solidFill>
                <a:schemeClr val="bg1"/>
              </a:solidFill>
              <a:latin typeface="Magneto" panose="04030805050802020D02" pitchFamily="82" charset="0"/>
            </a:endParaRPr>
          </a:p>
        </p:txBody>
      </p:sp>
      <p:sp>
        <p:nvSpPr>
          <p:cNvPr id="2" name="Rectangle 1"/>
          <p:cNvSpPr/>
          <p:nvPr/>
        </p:nvSpPr>
        <p:spPr>
          <a:xfrm>
            <a:off x="1301847" y="1012954"/>
            <a:ext cx="9649265" cy="4832092"/>
          </a:xfrm>
          <a:prstGeom prst="rect">
            <a:avLst/>
          </a:prstGeom>
        </p:spPr>
        <p:txBody>
          <a:bodyPr wrap="square">
            <a:spAutoFit/>
          </a:bodyPr>
          <a:lstStyle/>
          <a:p>
            <a:r>
              <a:rPr lang="fr-FR" sz="2800" b="1" dirty="0" smtClean="0">
                <a:ln>
                  <a:solidFill>
                    <a:schemeClr val="accent6">
                      <a:lumMod val="50000"/>
                    </a:schemeClr>
                  </a:solidFill>
                </a:ln>
                <a:solidFill>
                  <a:schemeClr val="bg1"/>
                </a:solidFill>
                <a:effectLst>
                  <a:glow rad="228600">
                    <a:schemeClr val="accent6">
                      <a:satMod val="175000"/>
                      <a:alpha val="40000"/>
                    </a:schemeClr>
                  </a:glow>
                </a:effectLst>
                <a:latin typeface="Magneto" panose="04030805050802020D02" pitchFamily="82" charset="0"/>
              </a:rPr>
              <a:t>Au </a:t>
            </a:r>
            <a:r>
              <a:rPr lang="fr-FR" sz="2800" b="1" dirty="0">
                <a:ln>
                  <a:solidFill>
                    <a:schemeClr val="accent6">
                      <a:lumMod val="50000"/>
                    </a:schemeClr>
                  </a:solidFill>
                </a:ln>
                <a:solidFill>
                  <a:schemeClr val="bg1"/>
                </a:solidFill>
                <a:effectLst>
                  <a:glow rad="228600">
                    <a:schemeClr val="accent6">
                      <a:satMod val="175000"/>
                      <a:alpha val="40000"/>
                    </a:schemeClr>
                  </a:glow>
                </a:effectLst>
                <a:latin typeface="Magneto" panose="04030805050802020D02" pitchFamily="82" charset="0"/>
              </a:rPr>
              <a:t>cœur du Luberon, le charme pittoresque du village de la Roque sur Pernes, lui confère un visage de carte postale. Il faut arriver par la petite route de l'Isle sur la Sorgue (route qui traverse les anciennes carrières de gypse), pour avoir une vue enchanteresse du village préservé. Les maisons à flanc de colline donnent une vision de crèche grandeur nature. Il est des villages qui meurent, et d’autres qui ressuscitent. La Roque-sur-Pernes (mot à mot : le Rocher au-dessus de Pernes) est de ceux-ci.  </a:t>
            </a:r>
          </a:p>
        </p:txBody>
      </p:sp>
    </p:spTree>
    <p:extLst>
      <p:ext uri="{BB962C8B-B14F-4D97-AF65-F5344CB8AC3E}">
        <p14:creationId xmlns:p14="http://schemas.microsoft.com/office/powerpoint/2010/main" val="151838503"/>
      </p:ext>
    </p:extLst>
  </p:cSld>
  <p:clrMapOvr>
    <a:masterClrMapping/>
  </p:clrMapOvr>
  <mc:AlternateContent xmlns:mc="http://schemas.openxmlformats.org/markup-compatibility/2006">
    <mc:Choice xmlns:p14="http://schemas.microsoft.com/office/powerpoint/2010/main" Requires="p14">
      <p:transition spd="slow" p14:dur="7250" advTm="14000">
        <p:wedge/>
      </p:transition>
    </mc:Choice>
    <mc:Fallback>
      <p:transition spd="slow" advTm="14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6">
                                            <p:txEl>
                                              <p:pRg st="0" end="0"/>
                                            </p:txEl>
                                          </p:spTgt>
                                        </p:tgtEl>
                                        <p:attrNameLst>
                                          <p:attrName>ppt_w</p:attrName>
                                        </p:attrNameLst>
                                      </p:cBhvr>
                                    </p:anim>
                                    <p:anim by="(#ppt_w*0.50)" calcmode="lin" valueType="num">
                                      <p:cBhvr>
                                        <p:cTn id="8" dur="500" decel="50000" autoRev="1" fill="hold">
                                          <p:stCondLst>
                                            <p:cond delay="0"/>
                                          </p:stCondLst>
                                        </p:cTn>
                                        <p:tgtEl>
                                          <p:spTgt spid="6">
                                            <p:txEl>
                                              <p:pRg st="0" end="0"/>
                                            </p:txEl>
                                          </p:spTgt>
                                        </p:tgtEl>
                                        <p:attrNameLst>
                                          <p:attrName>ppt_x</p:attrName>
                                        </p:attrNameLst>
                                      </p:cBhvr>
                                    </p:anim>
                                    <p:anim from="(-#ppt_h/2)" to="(#ppt_y)" calcmode="lin" valueType="num">
                                      <p:cBhvr>
                                        <p:cTn id="9" dur="1000" fill="hold">
                                          <p:stCondLst>
                                            <p:cond delay="0"/>
                                          </p:stCondLst>
                                        </p:cTn>
                                        <p:tgtEl>
                                          <p:spTgt spid="6">
                                            <p:txEl>
                                              <p:pRg st="0" end="0"/>
                                            </p:txEl>
                                          </p:spTgt>
                                        </p:tgtEl>
                                        <p:attrNameLst>
                                          <p:attrName>ppt_y</p:attrName>
                                        </p:attrNameLst>
                                      </p:cBhvr>
                                    </p:anim>
                                    <p:animRot by="21600000">
                                      <p:cBhvr>
                                        <p:cTn id="10" dur="1000" fill="hold">
                                          <p:stCondLst>
                                            <p:cond delay="0"/>
                                          </p:stCondLst>
                                        </p:cTn>
                                        <p:tgtEl>
                                          <p:spTgt spid="6">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2">
                                            <p:txEl>
                                              <p:pRg st="0" end="0"/>
                                            </p:txEl>
                                          </p:spTgt>
                                        </p:tgtEl>
                                        <p:attrNameLst>
                                          <p:attrName>style.visibility</p:attrName>
                                        </p:attrNameLst>
                                      </p:cBhvr>
                                      <p:to>
                                        <p:strVal val="visible"/>
                                      </p:to>
                                    </p:set>
                                    <p:anim by="(-#ppt_w*2)" calcmode="lin" valueType="num">
                                      <p:cBhvr rctx="PPT">
                                        <p:cTn id="15" dur="500" autoRev="1" fill="hold">
                                          <p:stCondLst>
                                            <p:cond delay="0"/>
                                          </p:stCondLst>
                                        </p:cTn>
                                        <p:tgtEl>
                                          <p:spTgt spid="2">
                                            <p:txEl>
                                              <p:pRg st="0" end="0"/>
                                            </p:txEl>
                                          </p:spTgt>
                                        </p:tgtEl>
                                        <p:attrNameLst>
                                          <p:attrName>ppt_w</p:attrName>
                                        </p:attrNameLst>
                                      </p:cBhvr>
                                    </p:anim>
                                    <p:anim by="(#ppt_w*0.50)" calcmode="lin" valueType="num">
                                      <p:cBhvr>
                                        <p:cTn id="16" dur="500" decel="50000" autoRev="1" fill="hold">
                                          <p:stCondLst>
                                            <p:cond delay="0"/>
                                          </p:stCondLst>
                                        </p:cTn>
                                        <p:tgtEl>
                                          <p:spTgt spid="2">
                                            <p:txEl>
                                              <p:pRg st="0" end="0"/>
                                            </p:txEl>
                                          </p:spTgt>
                                        </p:tgtEl>
                                        <p:attrNameLst>
                                          <p:attrName>ppt_x</p:attrName>
                                        </p:attrNameLst>
                                      </p:cBhvr>
                                    </p:anim>
                                    <p:anim from="(-#ppt_h/2)" to="(#ppt_y)" calcmode="lin" valueType="num">
                                      <p:cBhvr>
                                        <p:cTn id="17" dur="1000" fill="hold">
                                          <p:stCondLst>
                                            <p:cond delay="0"/>
                                          </p:stCondLst>
                                        </p:cTn>
                                        <p:tgtEl>
                                          <p:spTgt spid="2">
                                            <p:txEl>
                                              <p:pRg st="0" end="0"/>
                                            </p:txEl>
                                          </p:spTgt>
                                        </p:tgtEl>
                                        <p:attrNameLst>
                                          <p:attrName>ppt_y</p:attrName>
                                        </p:attrNameLst>
                                      </p:cBhvr>
                                    </p:anim>
                                    <p:animRot by="21600000">
                                      <p:cBhvr>
                                        <p:cTn id="18" dur="1000" fill="hold">
                                          <p:stCondLst>
                                            <p:cond delay="0"/>
                                          </p:stCondLst>
                                        </p:cTn>
                                        <p:tgtEl>
                                          <p:spTgt spid="2">
                                            <p:txEl>
                                              <p:pRg st="0" end="0"/>
                                            </p:txEl>
                                          </p:spTgt>
                                        </p:tgtEl>
                                        <p:attrNameLst>
                                          <p:attrName>r</p:attrName>
                                        </p:attrNameLst>
                                      </p:cBhvr>
                                    </p:animRot>
                                  </p:childTnLst>
                                </p:cTn>
                              </p:par>
                            </p:childTnLst>
                          </p:cTn>
                        </p:par>
                      </p:childTnLst>
                    </p:cTn>
                  </p:par>
                  <p:par>
                    <p:cTn id="19" fill="hold">
                      <p:stCondLst>
                        <p:cond delay="indefinite"/>
                      </p:stCondLst>
                      <p:childTnLst>
                        <p:par>
                          <p:cTn id="20" fill="hold">
                            <p:stCondLst>
                              <p:cond delay="0"/>
                            </p:stCondLst>
                            <p:childTnLst>
                              <p:par>
                                <p:cTn id="21" presetID="21" presetClass="entr" presetSubtype="8" fill="hold" grpId="0" nodeType="clickEffect">
                                  <p:stCondLst>
                                    <p:cond delay="0"/>
                                  </p:stCondLst>
                                  <p:childTnLst>
                                    <p:set>
                                      <p:cBhvr>
                                        <p:cTn id="22" dur="1" fill="hold">
                                          <p:stCondLst>
                                            <p:cond delay="0"/>
                                          </p:stCondLst>
                                        </p:cTn>
                                        <p:tgtEl>
                                          <p:spTgt spid="4"/>
                                        </p:tgtEl>
                                        <p:attrNameLst>
                                          <p:attrName>style.visibility</p:attrName>
                                        </p:attrNameLst>
                                      </p:cBhvr>
                                      <p:to>
                                        <p:strVal val="visible"/>
                                      </p:to>
                                    </p:set>
                                    <p:animEffect transition="in" filter="wheel(8)">
                                      <p:cBhvr>
                                        <p:cTn id="23"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705394" y="653142"/>
            <a:ext cx="10842172" cy="5538651"/>
          </a:xfrm>
          <a:prstGeom prst="roundRect">
            <a:avLst/>
          </a:prstGeom>
          <a:noFill/>
          <a:ln w="952500">
            <a:gradFill flip="none" rotWithShape="1">
              <a:gsLst>
                <a:gs pos="0">
                  <a:schemeClr val="accent1">
                    <a:lumMod val="5000"/>
                    <a:lumOff val="95000"/>
                  </a:schemeClr>
                </a:gs>
                <a:gs pos="74000">
                  <a:schemeClr val="accent4">
                    <a:lumMod val="75000"/>
                  </a:schemeClr>
                </a:gs>
                <a:gs pos="90000">
                  <a:srgbClr val="FFC000"/>
                </a:gs>
                <a:gs pos="100000">
                  <a:schemeClr val="accent4">
                    <a:lumMod val="5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295400" y="6207396"/>
            <a:ext cx="2743200" cy="365125"/>
          </a:xfrm>
        </p:spPr>
        <p:txBody>
          <a:bodyPr/>
          <a:lstStyle/>
          <a:p>
            <a:fld id="{CDD89675-AA0D-41E6-B9B7-6E51FE7FCAAC}" type="datetime1">
              <a:rPr lang="fr-FR" sz="1800" b="1" smtClean="0">
                <a:solidFill>
                  <a:schemeClr val="bg1"/>
                </a:solidFill>
                <a:latin typeface="Magneto" panose="04030805050802020D02" pitchFamily="82" charset="0"/>
              </a:rPr>
              <a:t>11/10/2020</a:t>
            </a:fld>
            <a:endParaRPr lang="fr-FR" b="1" dirty="0">
              <a:solidFill>
                <a:schemeClr val="bg1"/>
              </a:solidFill>
              <a:latin typeface="Magneto" panose="04030805050802020D02" pitchFamily="82" charset="0"/>
            </a:endParaRPr>
          </a:p>
        </p:txBody>
      </p:sp>
      <p:sp>
        <p:nvSpPr>
          <p:cNvPr id="6" name="Espace réservé du pied de page 5"/>
          <p:cNvSpPr>
            <a:spLocks noGrp="1"/>
          </p:cNvSpPr>
          <p:nvPr>
            <p:ph type="ftr" sz="quarter" idx="11"/>
          </p:nvPr>
        </p:nvSpPr>
        <p:spPr>
          <a:xfrm>
            <a:off x="4038600" y="6225720"/>
            <a:ext cx="4114800" cy="365125"/>
          </a:xfrm>
        </p:spPr>
        <p:txBody>
          <a:bodyPr/>
          <a:lstStyle/>
          <a:p>
            <a:r>
              <a:rPr lang="fr-FR" sz="2000" b="1" dirty="0" smtClean="0">
                <a:solidFill>
                  <a:schemeClr val="bg1"/>
                </a:solidFill>
                <a:latin typeface="Magneto" panose="04030805050802020D02" pitchFamily="82" charset="0"/>
              </a:rPr>
              <a:t>PPS   Lande   2020</a:t>
            </a:r>
            <a:endParaRPr lang="fr-FR" sz="2000" b="1" dirty="0">
              <a:solidFill>
                <a:schemeClr val="bg1"/>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8349343" y="6225720"/>
            <a:ext cx="2743200" cy="365125"/>
          </a:xfrm>
        </p:spPr>
        <p:txBody>
          <a:bodyPr/>
          <a:lstStyle/>
          <a:p>
            <a:fld id="{89B37E9B-EDD6-4990-A3C9-D1540ED126F4}" type="slidenum">
              <a:rPr lang="fr-FR" sz="1800" b="1" smtClean="0">
                <a:solidFill>
                  <a:schemeClr val="bg1"/>
                </a:solidFill>
                <a:latin typeface="Magneto" panose="04030805050802020D02" pitchFamily="82" charset="0"/>
              </a:rPr>
              <a:t>3</a:t>
            </a:fld>
            <a:endParaRPr lang="fr-FR" sz="1800" b="1" dirty="0">
              <a:solidFill>
                <a:schemeClr val="bg1"/>
              </a:solidFill>
              <a:latin typeface="Magneto" panose="04030805050802020D02" pitchFamily="82" charset="0"/>
            </a:endParaRPr>
          </a:p>
        </p:txBody>
      </p:sp>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3065928" y="1153084"/>
            <a:ext cx="6064625" cy="4548469"/>
          </a:xfrm>
          <a:prstGeom prst="rect">
            <a:avLst/>
          </a:prstGeom>
          <a:effectLst>
            <a:softEdge rad="127000"/>
          </a:effectLst>
        </p:spPr>
      </p:pic>
    </p:spTree>
    <p:extLst>
      <p:ext uri="{BB962C8B-B14F-4D97-AF65-F5344CB8AC3E}">
        <p14:creationId xmlns:p14="http://schemas.microsoft.com/office/powerpoint/2010/main" val="1925103435"/>
      </p:ext>
    </p:extLst>
  </p:cSld>
  <p:clrMapOvr>
    <a:masterClrMapping/>
  </p:clrMapOvr>
  <mc:AlternateContent xmlns:mc="http://schemas.openxmlformats.org/markup-compatibility/2006">
    <mc:Choice xmlns:p14="http://schemas.microsoft.com/office/powerpoint/2010/main" Requires="p14">
      <p:transition spd="slow" p14:dur="7250" advTm="14000">
        <p:wedge/>
      </p:transition>
    </mc:Choice>
    <mc:Fallback>
      <p:transition spd="slow" advTm="14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6">
                                            <p:txEl>
                                              <p:pRg st="0" end="0"/>
                                            </p:txEl>
                                          </p:spTgt>
                                        </p:tgtEl>
                                        <p:attrNameLst>
                                          <p:attrName>ppt_w</p:attrName>
                                        </p:attrNameLst>
                                      </p:cBhvr>
                                    </p:anim>
                                    <p:anim by="(#ppt_w*0.50)" calcmode="lin" valueType="num">
                                      <p:cBhvr>
                                        <p:cTn id="8" dur="500" decel="50000" autoRev="1" fill="hold">
                                          <p:stCondLst>
                                            <p:cond delay="0"/>
                                          </p:stCondLst>
                                        </p:cTn>
                                        <p:tgtEl>
                                          <p:spTgt spid="6">
                                            <p:txEl>
                                              <p:pRg st="0" end="0"/>
                                            </p:txEl>
                                          </p:spTgt>
                                        </p:tgtEl>
                                        <p:attrNameLst>
                                          <p:attrName>ppt_x</p:attrName>
                                        </p:attrNameLst>
                                      </p:cBhvr>
                                    </p:anim>
                                    <p:anim from="(-#ppt_h/2)" to="(#ppt_y)" calcmode="lin" valueType="num">
                                      <p:cBhvr>
                                        <p:cTn id="9" dur="1000" fill="hold">
                                          <p:stCondLst>
                                            <p:cond delay="0"/>
                                          </p:stCondLst>
                                        </p:cTn>
                                        <p:tgtEl>
                                          <p:spTgt spid="6">
                                            <p:txEl>
                                              <p:pRg st="0" end="0"/>
                                            </p:txEl>
                                          </p:spTgt>
                                        </p:tgtEl>
                                        <p:attrNameLst>
                                          <p:attrName>ppt_y</p:attrName>
                                        </p:attrNameLst>
                                      </p:cBhvr>
                                    </p:anim>
                                    <p:animRot by="21600000">
                                      <p:cBhvr>
                                        <p:cTn id="10" dur="1000" fill="hold">
                                          <p:stCondLst>
                                            <p:cond delay="0"/>
                                          </p:stCondLst>
                                        </p:cTn>
                                        <p:tgtEl>
                                          <p:spTgt spid="6">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21" presetClass="entr" presetSubtype="8" fill="hold" grpId="0" nodeType="clickEffect">
                                  <p:stCondLst>
                                    <p:cond delay="0"/>
                                  </p:stCondLst>
                                  <p:childTnLst>
                                    <p:set>
                                      <p:cBhvr>
                                        <p:cTn id="14" dur="1" fill="hold">
                                          <p:stCondLst>
                                            <p:cond delay="0"/>
                                          </p:stCondLst>
                                        </p:cTn>
                                        <p:tgtEl>
                                          <p:spTgt spid="4"/>
                                        </p:tgtEl>
                                        <p:attrNameLst>
                                          <p:attrName>style.visibility</p:attrName>
                                        </p:attrNameLst>
                                      </p:cBhvr>
                                      <p:to>
                                        <p:strVal val="visible"/>
                                      </p:to>
                                    </p:set>
                                    <p:animEffect transition="in" filter="wheel(8)">
                                      <p:cBhvr>
                                        <p:cTn id="15"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705394" y="653142"/>
            <a:ext cx="10842172" cy="5538651"/>
          </a:xfrm>
          <a:prstGeom prst="roundRect">
            <a:avLst/>
          </a:prstGeom>
          <a:noFill/>
          <a:ln w="952500">
            <a:gradFill flip="none" rotWithShape="1">
              <a:gsLst>
                <a:gs pos="0">
                  <a:schemeClr val="accent1">
                    <a:lumMod val="5000"/>
                    <a:lumOff val="95000"/>
                  </a:schemeClr>
                </a:gs>
                <a:gs pos="74000">
                  <a:schemeClr val="accent4">
                    <a:lumMod val="75000"/>
                  </a:schemeClr>
                </a:gs>
                <a:gs pos="90000">
                  <a:srgbClr val="FFC000"/>
                </a:gs>
                <a:gs pos="100000">
                  <a:schemeClr val="accent4">
                    <a:lumMod val="5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295400" y="6207396"/>
            <a:ext cx="2743200" cy="365125"/>
          </a:xfrm>
        </p:spPr>
        <p:txBody>
          <a:bodyPr/>
          <a:lstStyle/>
          <a:p>
            <a:fld id="{CDD89675-AA0D-41E6-B9B7-6E51FE7FCAAC}" type="datetime1">
              <a:rPr lang="fr-FR" sz="1800" b="1" smtClean="0">
                <a:solidFill>
                  <a:schemeClr val="bg1"/>
                </a:solidFill>
                <a:latin typeface="Magneto" panose="04030805050802020D02" pitchFamily="82" charset="0"/>
              </a:rPr>
              <a:t>11/10/2020</a:t>
            </a:fld>
            <a:endParaRPr lang="fr-FR" b="1" dirty="0">
              <a:solidFill>
                <a:schemeClr val="bg1"/>
              </a:solidFill>
              <a:latin typeface="Magneto" panose="04030805050802020D02" pitchFamily="82" charset="0"/>
            </a:endParaRPr>
          </a:p>
        </p:txBody>
      </p:sp>
      <p:sp>
        <p:nvSpPr>
          <p:cNvPr id="6" name="Espace réservé du pied de page 5"/>
          <p:cNvSpPr>
            <a:spLocks noGrp="1"/>
          </p:cNvSpPr>
          <p:nvPr>
            <p:ph type="ftr" sz="quarter" idx="11"/>
          </p:nvPr>
        </p:nvSpPr>
        <p:spPr>
          <a:xfrm>
            <a:off x="4038600" y="6225720"/>
            <a:ext cx="4114800" cy="365125"/>
          </a:xfrm>
        </p:spPr>
        <p:txBody>
          <a:bodyPr/>
          <a:lstStyle/>
          <a:p>
            <a:r>
              <a:rPr lang="fr-FR" sz="2000" b="1" dirty="0" smtClean="0">
                <a:solidFill>
                  <a:schemeClr val="bg1"/>
                </a:solidFill>
                <a:latin typeface="Magneto" panose="04030805050802020D02" pitchFamily="82" charset="0"/>
              </a:rPr>
              <a:t>PPS   Lande   2020</a:t>
            </a:r>
            <a:endParaRPr lang="fr-FR" sz="2000" b="1" dirty="0">
              <a:solidFill>
                <a:schemeClr val="bg1"/>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8349343" y="6225720"/>
            <a:ext cx="2743200" cy="365125"/>
          </a:xfrm>
        </p:spPr>
        <p:txBody>
          <a:bodyPr/>
          <a:lstStyle/>
          <a:p>
            <a:fld id="{89B37E9B-EDD6-4990-A3C9-D1540ED126F4}" type="slidenum">
              <a:rPr lang="fr-FR" sz="1800" b="1" smtClean="0">
                <a:solidFill>
                  <a:schemeClr val="bg1"/>
                </a:solidFill>
                <a:latin typeface="Magneto" panose="04030805050802020D02" pitchFamily="82" charset="0"/>
              </a:rPr>
              <a:t>4</a:t>
            </a:fld>
            <a:endParaRPr lang="fr-FR" sz="1800" b="1" dirty="0">
              <a:solidFill>
                <a:schemeClr val="bg1"/>
              </a:solidFill>
              <a:latin typeface="Magneto" panose="04030805050802020D02" pitchFamily="82" charset="0"/>
            </a:endParaRPr>
          </a:p>
        </p:txBody>
      </p:sp>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2635624" y="1156374"/>
            <a:ext cx="6871447" cy="4578102"/>
          </a:xfrm>
          <a:prstGeom prst="rect">
            <a:avLst/>
          </a:prstGeom>
          <a:effectLst>
            <a:softEdge rad="127000"/>
          </a:effectLst>
        </p:spPr>
      </p:pic>
    </p:spTree>
    <p:extLst>
      <p:ext uri="{BB962C8B-B14F-4D97-AF65-F5344CB8AC3E}">
        <p14:creationId xmlns:p14="http://schemas.microsoft.com/office/powerpoint/2010/main" val="1332632833"/>
      </p:ext>
    </p:extLst>
  </p:cSld>
  <p:clrMapOvr>
    <a:masterClrMapping/>
  </p:clrMapOvr>
  <mc:AlternateContent xmlns:mc="http://schemas.openxmlformats.org/markup-compatibility/2006">
    <mc:Choice xmlns:p14="http://schemas.microsoft.com/office/powerpoint/2010/main" Requires="p14">
      <p:transition spd="slow" p14:dur="7250" advTm="14000">
        <p:wedge/>
      </p:transition>
    </mc:Choice>
    <mc:Fallback>
      <p:transition spd="slow" advTm="14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6">
                                            <p:txEl>
                                              <p:pRg st="0" end="0"/>
                                            </p:txEl>
                                          </p:spTgt>
                                        </p:tgtEl>
                                        <p:attrNameLst>
                                          <p:attrName>ppt_w</p:attrName>
                                        </p:attrNameLst>
                                      </p:cBhvr>
                                    </p:anim>
                                    <p:anim by="(#ppt_w*0.50)" calcmode="lin" valueType="num">
                                      <p:cBhvr>
                                        <p:cTn id="8" dur="500" decel="50000" autoRev="1" fill="hold">
                                          <p:stCondLst>
                                            <p:cond delay="0"/>
                                          </p:stCondLst>
                                        </p:cTn>
                                        <p:tgtEl>
                                          <p:spTgt spid="6">
                                            <p:txEl>
                                              <p:pRg st="0" end="0"/>
                                            </p:txEl>
                                          </p:spTgt>
                                        </p:tgtEl>
                                        <p:attrNameLst>
                                          <p:attrName>ppt_x</p:attrName>
                                        </p:attrNameLst>
                                      </p:cBhvr>
                                    </p:anim>
                                    <p:anim from="(-#ppt_h/2)" to="(#ppt_y)" calcmode="lin" valueType="num">
                                      <p:cBhvr>
                                        <p:cTn id="9" dur="1000" fill="hold">
                                          <p:stCondLst>
                                            <p:cond delay="0"/>
                                          </p:stCondLst>
                                        </p:cTn>
                                        <p:tgtEl>
                                          <p:spTgt spid="6">
                                            <p:txEl>
                                              <p:pRg st="0" end="0"/>
                                            </p:txEl>
                                          </p:spTgt>
                                        </p:tgtEl>
                                        <p:attrNameLst>
                                          <p:attrName>ppt_y</p:attrName>
                                        </p:attrNameLst>
                                      </p:cBhvr>
                                    </p:anim>
                                    <p:animRot by="21600000">
                                      <p:cBhvr>
                                        <p:cTn id="10" dur="1000" fill="hold">
                                          <p:stCondLst>
                                            <p:cond delay="0"/>
                                          </p:stCondLst>
                                        </p:cTn>
                                        <p:tgtEl>
                                          <p:spTgt spid="6">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21" presetClass="entr" presetSubtype="1" fill="hold" grpId="0" nodeType="clickEffect">
                                  <p:stCondLst>
                                    <p:cond delay="0"/>
                                  </p:stCondLst>
                                  <p:childTnLst>
                                    <p:set>
                                      <p:cBhvr>
                                        <p:cTn id="14" dur="1" fill="hold">
                                          <p:stCondLst>
                                            <p:cond delay="0"/>
                                          </p:stCondLst>
                                        </p:cTn>
                                        <p:tgtEl>
                                          <p:spTgt spid="4"/>
                                        </p:tgtEl>
                                        <p:attrNameLst>
                                          <p:attrName>style.visibility</p:attrName>
                                        </p:attrNameLst>
                                      </p:cBhvr>
                                      <p:to>
                                        <p:strVal val="visible"/>
                                      </p:to>
                                    </p:set>
                                    <p:animEffect transition="in" filter="wheel(1)">
                                      <p:cBhvr>
                                        <p:cTn id="15"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705394" y="653142"/>
            <a:ext cx="10842172" cy="5538651"/>
          </a:xfrm>
          <a:prstGeom prst="roundRect">
            <a:avLst/>
          </a:prstGeom>
          <a:noFill/>
          <a:ln w="952500">
            <a:gradFill flip="none" rotWithShape="1">
              <a:gsLst>
                <a:gs pos="0">
                  <a:schemeClr val="accent1">
                    <a:lumMod val="5000"/>
                    <a:lumOff val="95000"/>
                  </a:schemeClr>
                </a:gs>
                <a:gs pos="74000">
                  <a:schemeClr val="accent4">
                    <a:lumMod val="75000"/>
                  </a:schemeClr>
                </a:gs>
                <a:gs pos="90000">
                  <a:srgbClr val="FFC000"/>
                </a:gs>
                <a:gs pos="100000">
                  <a:schemeClr val="accent4">
                    <a:lumMod val="5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295400" y="6207396"/>
            <a:ext cx="2743200" cy="365125"/>
          </a:xfrm>
        </p:spPr>
        <p:txBody>
          <a:bodyPr/>
          <a:lstStyle/>
          <a:p>
            <a:fld id="{CDD89675-AA0D-41E6-B9B7-6E51FE7FCAAC}" type="datetime1">
              <a:rPr lang="fr-FR" sz="1800" b="1" smtClean="0">
                <a:solidFill>
                  <a:schemeClr val="bg1"/>
                </a:solidFill>
                <a:latin typeface="Magneto" panose="04030805050802020D02" pitchFamily="82" charset="0"/>
              </a:rPr>
              <a:t>11/10/2020</a:t>
            </a:fld>
            <a:endParaRPr lang="fr-FR" b="1" dirty="0">
              <a:solidFill>
                <a:schemeClr val="bg1"/>
              </a:solidFill>
              <a:latin typeface="Magneto" panose="04030805050802020D02" pitchFamily="82" charset="0"/>
            </a:endParaRPr>
          </a:p>
        </p:txBody>
      </p:sp>
      <p:sp>
        <p:nvSpPr>
          <p:cNvPr id="6" name="Espace réservé du pied de page 5"/>
          <p:cNvSpPr>
            <a:spLocks noGrp="1"/>
          </p:cNvSpPr>
          <p:nvPr>
            <p:ph type="ftr" sz="quarter" idx="11"/>
          </p:nvPr>
        </p:nvSpPr>
        <p:spPr>
          <a:xfrm>
            <a:off x="4038600" y="6225720"/>
            <a:ext cx="4114800" cy="365125"/>
          </a:xfrm>
        </p:spPr>
        <p:txBody>
          <a:bodyPr/>
          <a:lstStyle/>
          <a:p>
            <a:r>
              <a:rPr lang="fr-FR" sz="2000" b="1" dirty="0" smtClean="0">
                <a:solidFill>
                  <a:schemeClr val="bg1"/>
                </a:solidFill>
                <a:latin typeface="Magneto" panose="04030805050802020D02" pitchFamily="82" charset="0"/>
              </a:rPr>
              <a:t>PPS   Lande   2020</a:t>
            </a:r>
            <a:endParaRPr lang="fr-FR" sz="2000" b="1" dirty="0">
              <a:solidFill>
                <a:schemeClr val="bg1"/>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8349343" y="6225720"/>
            <a:ext cx="2743200" cy="365125"/>
          </a:xfrm>
        </p:spPr>
        <p:txBody>
          <a:bodyPr/>
          <a:lstStyle/>
          <a:p>
            <a:fld id="{89B37E9B-EDD6-4990-A3C9-D1540ED126F4}" type="slidenum">
              <a:rPr lang="fr-FR" sz="1800" b="1" smtClean="0">
                <a:solidFill>
                  <a:schemeClr val="bg1"/>
                </a:solidFill>
                <a:latin typeface="Magneto" panose="04030805050802020D02" pitchFamily="82" charset="0"/>
              </a:rPr>
              <a:t>5</a:t>
            </a:fld>
            <a:endParaRPr lang="fr-FR" sz="1800" b="1" dirty="0">
              <a:solidFill>
                <a:schemeClr val="bg1"/>
              </a:solidFill>
              <a:latin typeface="Magneto" panose="04030805050802020D02" pitchFamily="82" charset="0"/>
            </a:endParaRPr>
          </a:p>
        </p:txBody>
      </p:sp>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2675964" y="1156373"/>
            <a:ext cx="6831107" cy="4551225"/>
          </a:xfrm>
          <a:prstGeom prst="rect">
            <a:avLst/>
          </a:prstGeom>
          <a:effectLst>
            <a:softEdge rad="127000"/>
          </a:effectLst>
        </p:spPr>
      </p:pic>
    </p:spTree>
    <p:extLst>
      <p:ext uri="{BB962C8B-B14F-4D97-AF65-F5344CB8AC3E}">
        <p14:creationId xmlns:p14="http://schemas.microsoft.com/office/powerpoint/2010/main" val="997613746"/>
      </p:ext>
    </p:extLst>
  </p:cSld>
  <p:clrMapOvr>
    <a:masterClrMapping/>
  </p:clrMapOvr>
  <mc:AlternateContent xmlns:mc="http://schemas.openxmlformats.org/markup-compatibility/2006">
    <mc:Choice xmlns:p14="http://schemas.microsoft.com/office/powerpoint/2010/main" Requires="p14">
      <p:transition spd="slow" p14:dur="7250" advTm="14000">
        <p:wedge/>
      </p:transition>
    </mc:Choice>
    <mc:Fallback>
      <p:transition spd="slow" advTm="14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6">
                                            <p:txEl>
                                              <p:pRg st="0" end="0"/>
                                            </p:txEl>
                                          </p:spTgt>
                                        </p:tgtEl>
                                        <p:attrNameLst>
                                          <p:attrName>ppt_w</p:attrName>
                                        </p:attrNameLst>
                                      </p:cBhvr>
                                    </p:anim>
                                    <p:anim by="(#ppt_w*0.50)" calcmode="lin" valueType="num">
                                      <p:cBhvr>
                                        <p:cTn id="8" dur="500" decel="50000" autoRev="1" fill="hold">
                                          <p:stCondLst>
                                            <p:cond delay="0"/>
                                          </p:stCondLst>
                                        </p:cTn>
                                        <p:tgtEl>
                                          <p:spTgt spid="6">
                                            <p:txEl>
                                              <p:pRg st="0" end="0"/>
                                            </p:txEl>
                                          </p:spTgt>
                                        </p:tgtEl>
                                        <p:attrNameLst>
                                          <p:attrName>ppt_x</p:attrName>
                                        </p:attrNameLst>
                                      </p:cBhvr>
                                    </p:anim>
                                    <p:anim from="(-#ppt_h/2)" to="(#ppt_y)" calcmode="lin" valueType="num">
                                      <p:cBhvr>
                                        <p:cTn id="9" dur="1000" fill="hold">
                                          <p:stCondLst>
                                            <p:cond delay="0"/>
                                          </p:stCondLst>
                                        </p:cTn>
                                        <p:tgtEl>
                                          <p:spTgt spid="6">
                                            <p:txEl>
                                              <p:pRg st="0" end="0"/>
                                            </p:txEl>
                                          </p:spTgt>
                                        </p:tgtEl>
                                        <p:attrNameLst>
                                          <p:attrName>ppt_y</p:attrName>
                                        </p:attrNameLst>
                                      </p:cBhvr>
                                    </p:anim>
                                    <p:animRot by="21600000">
                                      <p:cBhvr>
                                        <p:cTn id="10" dur="1000" fill="hold">
                                          <p:stCondLst>
                                            <p:cond delay="0"/>
                                          </p:stCondLst>
                                        </p:cTn>
                                        <p:tgtEl>
                                          <p:spTgt spid="6">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21" presetClass="entr" presetSubtype="8" fill="hold" grpId="0" nodeType="clickEffect">
                                  <p:stCondLst>
                                    <p:cond delay="0"/>
                                  </p:stCondLst>
                                  <p:childTnLst>
                                    <p:set>
                                      <p:cBhvr>
                                        <p:cTn id="14" dur="1" fill="hold">
                                          <p:stCondLst>
                                            <p:cond delay="0"/>
                                          </p:stCondLst>
                                        </p:cTn>
                                        <p:tgtEl>
                                          <p:spTgt spid="4"/>
                                        </p:tgtEl>
                                        <p:attrNameLst>
                                          <p:attrName>style.visibility</p:attrName>
                                        </p:attrNameLst>
                                      </p:cBhvr>
                                      <p:to>
                                        <p:strVal val="visible"/>
                                      </p:to>
                                    </p:set>
                                    <p:animEffect transition="in" filter="wheel(8)">
                                      <p:cBhvr>
                                        <p:cTn id="15"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705394" y="653142"/>
            <a:ext cx="10842172" cy="5538651"/>
          </a:xfrm>
          <a:prstGeom prst="roundRect">
            <a:avLst/>
          </a:prstGeom>
          <a:noFill/>
          <a:ln w="952500">
            <a:gradFill flip="none" rotWithShape="1">
              <a:gsLst>
                <a:gs pos="0">
                  <a:schemeClr val="accent1">
                    <a:lumMod val="5000"/>
                    <a:lumOff val="95000"/>
                  </a:schemeClr>
                </a:gs>
                <a:gs pos="74000">
                  <a:schemeClr val="accent4">
                    <a:lumMod val="75000"/>
                  </a:schemeClr>
                </a:gs>
                <a:gs pos="90000">
                  <a:srgbClr val="FFC000"/>
                </a:gs>
                <a:gs pos="100000">
                  <a:schemeClr val="accent4">
                    <a:lumMod val="5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295400" y="6207396"/>
            <a:ext cx="2743200" cy="365125"/>
          </a:xfrm>
        </p:spPr>
        <p:txBody>
          <a:bodyPr/>
          <a:lstStyle/>
          <a:p>
            <a:fld id="{CDD89675-AA0D-41E6-B9B7-6E51FE7FCAAC}" type="datetime1">
              <a:rPr lang="fr-FR" sz="1800" b="1" smtClean="0">
                <a:solidFill>
                  <a:schemeClr val="bg1"/>
                </a:solidFill>
                <a:latin typeface="Magneto" panose="04030805050802020D02" pitchFamily="82" charset="0"/>
              </a:rPr>
              <a:t>11/10/2020</a:t>
            </a:fld>
            <a:endParaRPr lang="fr-FR" b="1" dirty="0">
              <a:solidFill>
                <a:schemeClr val="bg1"/>
              </a:solidFill>
              <a:latin typeface="Magneto" panose="04030805050802020D02" pitchFamily="82" charset="0"/>
            </a:endParaRPr>
          </a:p>
        </p:txBody>
      </p:sp>
      <p:sp>
        <p:nvSpPr>
          <p:cNvPr id="6" name="Espace réservé du pied de page 5"/>
          <p:cNvSpPr>
            <a:spLocks noGrp="1"/>
          </p:cNvSpPr>
          <p:nvPr>
            <p:ph type="ftr" sz="quarter" idx="11"/>
          </p:nvPr>
        </p:nvSpPr>
        <p:spPr>
          <a:xfrm>
            <a:off x="4038600" y="6225720"/>
            <a:ext cx="4114800" cy="365125"/>
          </a:xfrm>
        </p:spPr>
        <p:txBody>
          <a:bodyPr/>
          <a:lstStyle/>
          <a:p>
            <a:r>
              <a:rPr lang="fr-FR" sz="2000" b="1" dirty="0" smtClean="0">
                <a:solidFill>
                  <a:schemeClr val="bg1"/>
                </a:solidFill>
                <a:latin typeface="Magneto" panose="04030805050802020D02" pitchFamily="82" charset="0"/>
              </a:rPr>
              <a:t>PPS   Lande   2020</a:t>
            </a:r>
            <a:endParaRPr lang="fr-FR" sz="2000" b="1" dirty="0">
              <a:solidFill>
                <a:schemeClr val="bg1"/>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8349343" y="6225720"/>
            <a:ext cx="2743200" cy="365125"/>
          </a:xfrm>
        </p:spPr>
        <p:txBody>
          <a:bodyPr/>
          <a:lstStyle/>
          <a:p>
            <a:fld id="{89B37E9B-EDD6-4990-A3C9-D1540ED126F4}" type="slidenum">
              <a:rPr lang="fr-FR" sz="1800" b="1" smtClean="0">
                <a:solidFill>
                  <a:schemeClr val="bg1"/>
                </a:solidFill>
                <a:latin typeface="Magneto" panose="04030805050802020D02" pitchFamily="82" charset="0"/>
              </a:rPr>
              <a:t>6</a:t>
            </a:fld>
            <a:endParaRPr lang="fr-FR" sz="1800" b="1" dirty="0">
              <a:solidFill>
                <a:schemeClr val="bg1"/>
              </a:solidFill>
              <a:latin typeface="Magneto" panose="04030805050802020D02" pitchFamily="82" charset="0"/>
            </a:endParaRPr>
          </a:p>
        </p:txBody>
      </p:sp>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2675965" y="1147414"/>
            <a:ext cx="6844554" cy="4560184"/>
          </a:xfrm>
          <a:prstGeom prst="rect">
            <a:avLst/>
          </a:prstGeom>
          <a:effectLst>
            <a:softEdge rad="127000"/>
          </a:effectLst>
        </p:spPr>
      </p:pic>
    </p:spTree>
    <p:extLst>
      <p:ext uri="{BB962C8B-B14F-4D97-AF65-F5344CB8AC3E}">
        <p14:creationId xmlns:p14="http://schemas.microsoft.com/office/powerpoint/2010/main" val="4009776731"/>
      </p:ext>
    </p:extLst>
  </p:cSld>
  <p:clrMapOvr>
    <a:masterClrMapping/>
  </p:clrMapOvr>
  <mc:AlternateContent xmlns:mc="http://schemas.openxmlformats.org/markup-compatibility/2006">
    <mc:Choice xmlns:p14="http://schemas.microsoft.com/office/powerpoint/2010/main" Requires="p14">
      <p:transition spd="slow" p14:dur="7250" advTm="14000">
        <p:wedge/>
      </p:transition>
    </mc:Choice>
    <mc:Fallback>
      <p:transition spd="slow" advTm="14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6">
                                            <p:txEl>
                                              <p:pRg st="0" end="0"/>
                                            </p:txEl>
                                          </p:spTgt>
                                        </p:tgtEl>
                                        <p:attrNameLst>
                                          <p:attrName>ppt_w</p:attrName>
                                        </p:attrNameLst>
                                      </p:cBhvr>
                                    </p:anim>
                                    <p:anim by="(#ppt_w*0.50)" calcmode="lin" valueType="num">
                                      <p:cBhvr>
                                        <p:cTn id="8" dur="500" decel="50000" autoRev="1" fill="hold">
                                          <p:stCondLst>
                                            <p:cond delay="0"/>
                                          </p:stCondLst>
                                        </p:cTn>
                                        <p:tgtEl>
                                          <p:spTgt spid="6">
                                            <p:txEl>
                                              <p:pRg st="0" end="0"/>
                                            </p:txEl>
                                          </p:spTgt>
                                        </p:tgtEl>
                                        <p:attrNameLst>
                                          <p:attrName>ppt_x</p:attrName>
                                        </p:attrNameLst>
                                      </p:cBhvr>
                                    </p:anim>
                                    <p:anim from="(-#ppt_h/2)" to="(#ppt_y)" calcmode="lin" valueType="num">
                                      <p:cBhvr>
                                        <p:cTn id="9" dur="1000" fill="hold">
                                          <p:stCondLst>
                                            <p:cond delay="0"/>
                                          </p:stCondLst>
                                        </p:cTn>
                                        <p:tgtEl>
                                          <p:spTgt spid="6">
                                            <p:txEl>
                                              <p:pRg st="0" end="0"/>
                                            </p:txEl>
                                          </p:spTgt>
                                        </p:tgtEl>
                                        <p:attrNameLst>
                                          <p:attrName>ppt_y</p:attrName>
                                        </p:attrNameLst>
                                      </p:cBhvr>
                                    </p:anim>
                                    <p:animRot by="21600000">
                                      <p:cBhvr>
                                        <p:cTn id="10" dur="1000" fill="hold">
                                          <p:stCondLst>
                                            <p:cond delay="0"/>
                                          </p:stCondLst>
                                        </p:cTn>
                                        <p:tgtEl>
                                          <p:spTgt spid="6">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21" presetClass="entr" presetSubtype="8" fill="hold" grpId="0" nodeType="clickEffect">
                                  <p:stCondLst>
                                    <p:cond delay="0"/>
                                  </p:stCondLst>
                                  <p:childTnLst>
                                    <p:set>
                                      <p:cBhvr>
                                        <p:cTn id="14" dur="1" fill="hold">
                                          <p:stCondLst>
                                            <p:cond delay="0"/>
                                          </p:stCondLst>
                                        </p:cTn>
                                        <p:tgtEl>
                                          <p:spTgt spid="4"/>
                                        </p:tgtEl>
                                        <p:attrNameLst>
                                          <p:attrName>style.visibility</p:attrName>
                                        </p:attrNameLst>
                                      </p:cBhvr>
                                      <p:to>
                                        <p:strVal val="visible"/>
                                      </p:to>
                                    </p:set>
                                    <p:animEffect transition="in" filter="wheel(8)">
                                      <p:cBhvr>
                                        <p:cTn id="15"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705394" y="653142"/>
            <a:ext cx="10842172" cy="5538651"/>
          </a:xfrm>
          <a:prstGeom prst="roundRect">
            <a:avLst/>
          </a:prstGeom>
          <a:noFill/>
          <a:ln w="952500">
            <a:gradFill flip="none" rotWithShape="1">
              <a:gsLst>
                <a:gs pos="0">
                  <a:schemeClr val="accent1">
                    <a:lumMod val="5000"/>
                    <a:lumOff val="95000"/>
                  </a:schemeClr>
                </a:gs>
                <a:gs pos="74000">
                  <a:schemeClr val="accent4">
                    <a:lumMod val="75000"/>
                  </a:schemeClr>
                </a:gs>
                <a:gs pos="90000">
                  <a:srgbClr val="FFC000"/>
                </a:gs>
                <a:gs pos="100000">
                  <a:schemeClr val="accent4">
                    <a:lumMod val="5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295400" y="6207396"/>
            <a:ext cx="2743200" cy="365125"/>
          </a:xfrm>
        </p:spPr>
        <p:txBody>
          <a:bodyPr/>
          <a:lstStyle/>
          <a:p>
            <a:fld id="{CDD89675-AA0D-41E6-B9B7-6E51FE7FCAAC}" type="datetime1">
              <a:rPr lang="fr-FR" sz="1800" b="1" smtClean="0">
                <a:solidFill>
                  <a:schemeClr val="bg1"/>
                </a:solidFill>
                <a:latin typeface="Magneto" panose="04030805050802020D02" pitchFamily="82" charset="0"/>
              </a:rPr>
              <a:t>11/10/2020</a:t>
            </a:fld>
            <a:endParaRPr lang="fr-FR" b="1" dirty="0">
              <a:solidFill>
                <a:schemeClr val="bg1"/>
              </a:solidFill>
              <a:latin typeface="Magneto" panose="04030805050802020D02" pitchFamily="82" charset="0"/>
            </a:endParaRPr>
          </a:p>
        </p:txBody>
      </p:sp>
      <p:sp>
        <p:nvSpPr>
          <p:cNvPr id="6" name="Espace réservé du pied de page 5"/>
          <p:cNvSpPr>
            <a:spLocks noGrp="1"/>
          </p:cNvSpPr>
          <p:nvPr>
            <p:ph type="ftr" sz="quarter" idx="11"/>
          </p:nvPr>
        </p:nvSpPr>
        <p:spPr>
          <a:xfrm>
            <a:off x="4038600" y="6225720"/>
            <a:ext cx="4114800" cy="365125"/>
          </a:xfrm>
        </p:spPr>
        <p:txBody>
          <a:bodyPr/>
          <a:lstStyle/>
          <a:p>
            <a:r>
              <a:rPr lang="fr-FR" sz="2000" b="1" dirty="0" smtClean="0">
                <a:solidFill>
                  <a:schemeClr val="bg1"/>
                </a:solidFill>
                <a:latin typeface="Magneto" panose="04030805050802020D02" pitchFamily="82" charset="0"/>
              </a:rPr>
              <a:t>PPS   Lande   2020</a:t>
            </a:r>
            <a:endParaRPr lang="fr-FR" sz="2000" b="1" dirty="0">
              <a:solidFill>
                <a:schemeClr val="bg1"/>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8349343" y="6225720"/>
            <a:ext cx="2743200" cy="365125"/>
          </a:xfrm>
        </p:spPr>
        <p:txBody>
          <a:bodyPr/>
          <a:lstStyle/>
          <a:p>
            <a:fld id="{89B37E9B-EDD6-4990-A3C9-D1540ED126F4}" type="slidenum">
              <a:rPr lang="fr-FR" sz="1800" b="1" smtClean="0">
                <a:solidFill>
                  <a:schemeClr val="bg1"/>
                </a:solidFill>
                <a:latin typeface="Magneto" panose="04030805050802020D02" pitchFamily="82" charset="0"/>
              </a:rPr>
              <a:t>7</a:t>
            </a:fld>
            <a:endParaRPr lang="fr-FR" sz="1800" b="1" dirty="0">
              <a:solidFill>
                <a:schemeClr val="bg1"/>
              </a:solidFill>
              <a:latin typeface="Magneto" panose="04030805050802020D02" pitchFamily="82" charset="0"/>
            </a:endParaRPr>
          </a:p>
        </p:txBody>
      </p:sp>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2640105" y="1126510"/>
            <a:ext cx="6911789" cy="4604980"/>
          </a:xfrm>
          <a:prstGeom prst="rect">
            <a:avLst/>
          </a:prstGeom>
          <a:effectLst>
            <a:softEdge rad="127000"/>
          </a:effectLst>
        </p:spPr>
      </p:pic>
    </p:spTree>
    <p:extLst>
      <p:ext uri="{BB962C8B-B14F-4D97-AF65-F5344CB8AC3E}">
        <p14:creationId xmlns:p14="http://schemas.microsoft.com/office/powerpoint/2010/main" val="3550899526"/>
      </p:ext>
    </p:extLst>
  </p:cSld>
  <p:clrMapOvr>
    <a:masterClrMapping/>
  </p:clrMapOvr>
  <mc:AlternateContent xmlns:mc="http://schemas.openxmlformats.org/markup-compatibility/2006">
    <mc:Choice xmlns:p14="http://schemas.microsoft.com/office/powerpoint/2010/main" Requires="p14">
      <p:transition spd="slow" p14:dur="7250" advTm="14000">
        <p:wedge/>
      </p:transition>
    </mc:Choice>
    <mc:Fallback>
      <p:transition spd="slow" advTm="14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6">
                                            <p:txEl>
                                              <p:pRg st="0" end="0"/>
                                            </p:txEl>
                                          </p:spTgt>
                                        </p:tgtEl>
                                        <p:attrNameLst>
                                          <p:attrName>ppt_w</p:attrName>
                                        </p:attrNameLst>
                                      </p:cBhvr>
                                    </p:anim>
                                    <p:anim by="(#ppt_w*0.50)" calcmode="lin" valueType="num">
                                      <p:cBhvr>
                                        <p:cTn id="8" dur="500" decel="50000" autoRev="1" fill="hold">
                                          <p:stCondLst>
                                            <p:cond delay="0"/>
                                          </p:stCondLst>
                                        </p:cTn>
                                        <p:tgtEl>
                                          <p:spTgt spid="6">
                                            <p:txEl>
                                              <p:pRg st="0" end="0"/>
                                            </p:txEl>
                                          </p:spTgt>
                                        </p:tgtEl>
                                        <p:attrNameLst>
                                          <p:attrName>ppt_x</p:attrName>
                                        </p:attrNameLst>
                                      </p:cBhvr>
                                    </p:anim>
                                    <p:anim from="(-#ppt_h/2)" to="(#ppt_y)" calcmode="lin" valueType="num">
                                      <p:cBhvr>
                                        <p:cTn id="9" dur="1000" fill="hold">
                                          <p:stCondLst>
                                            <p:cond delay="0"/>
                                          </p:stCondLst>
                                        </p:cTn>
                                        <p:tgtEl>
                                          <p:spTgt spid="6">
                                            <p:txEl>
                                              <p:pRg st="0" end="0"/>
                                            </p:txEl>
                                          </p:spTgt>
                                        </p:tgtEl>
                                        <p:attrNameLst>
                                          <p:attrName>ppt_y</p:attrName>
                                        </p:attrNameLst>
                                      </p:cBhvr>
                                    </p:anim>
                                    <p:animRot by="21600000">
                                      <p:cBhvr>
                                        <p:cTn id="10" dur="1000" fill="hold">
                                          <p:stCondLst>
                                            <p:cond delay="0"/>
                                          </p:stCondLst>
                                        </p:cTn>
                                        <p:tgtEl>
                                          <p:spTgt spid="6">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21" presetClass="entr" presetSubtype="8" fill="hold" grpId="0" nodeType="clickEffect">
                                  <p:stCondLst>
                                    <p:cond delay="0"/>
                                  </p:stCondLst>
                                  <p:childTnLst>
                                    <p:set>
                                      <p:cBhvr>
                                        <p:cTn id="14" dur="1" fill="hold">
                                          <p:stCondLst>
                                            <p:cond delay="0"/>
                                          </p:stCondLst>
                                        </p:cTn>
                                        <p:tgtEl>
                                          <p:spTgt spid="4"/>
                                        </p:tgtEl>
                                        <p:attrNameLst>
                                          <p:attrName>style.visibility</p:attrName>
                                        </p:attrNameLst>
                                      </p:cBhvr>
                                      <p:to>
                                        <p:strVal val="visible"/>
                                      </p:to>
                                    </p:set>
                                    <p:animEffect transition="in" filter="wheel(8)">
                                      <p:cBhvr>
                                        <p:cTn id="15"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705394" y="653142"/>
            <a:ext cx="10842172" cy="5538651"/>
          </a:xfrm>
          <a:prstGeom prst="roundRect">
            <a:avLst/>
          </a:prstGeom>
          <a:noFill/>
          <a:ln w="952500">
            <a:gradFill flip="none" rotWithShape="1">
              <a:gsLst>
                <a:gs pos="0">
                  <a:schemeClr val="accent1">
                    <a:lumMod val="5000"/>
                    <a:lumOff val="95000"/>
                  </a:schemeClr>
                </a:gs>
                <a:gs pos="74000">
                  <a:schemeClr val="accent4">
                    <a:lumMod val="75000"/>
                  </a:schemeClr>
                </a:gs>
                <a:gs pos="90000">
                  <a:srgbClr val="FFC000"/>
                </a:gs>
                <a:gs pos="100000">
                  <a:schemeClr val="accent4">
                    <a:lumMod val="5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295400" y="6207396"/>
            <a:ext cx="2743200" cy="365125"/>
          </a:xfrm>
        </p:spPr>
        <p:txBody>
          <a:bodyPr/>
          <a:lstStyle/>
          <a:p>
            <a:fld id="{CDD89675-AA0D-41E6-B9B7-6E51FE7FCAAC}" type="datetime1">
              <a:rPr lang="fr-FR" sz="1800" b="1" smtClean="0">
                <a:solidFill>
                  <a:schemeClr val="bg1"/>
                </a:solidFill>
                <a:latin typeface="Magneto" panose="04030805050802020D02" pitchFamily="82" charset="0"/>
              </a:rPr>
              <a:t>11/10/2020</a:t>
            </a:fld>
            <a:endParaRPr lang="fr-FR" b="1" dirty="0">
              <a:solidFill>
                <a:schemeClr val="bg1"/>
              </a:solidFill>
              <a:latin typeface="Magneto" panose="04030805050802020D02" pitchFamily="82" charset="0"/>
            </a:endParaRPr>
          </a:p>
        </p:txBody>
      </p:sp>
      <p:sp>
        <p:nvSpPr>
          <p:cNvPr id="6" name="Espace réservé du pied de page 5"/>
          <p:cNvSpPr>
            <a:spLocks noGrp="1"/>
          </p:cNvSpPr>
          <p:nvPr>
            <p:ph type="ftr" sz="quarter" idx="11"/>
          </p:nvPr>
        </p:nvSpPr>
        <p:spPr>
          <a:xfrm>
            <a:off x="4038600" y="6225720"/>
            <a:ext cx="4114800" cy="365125"/>
          </a:xfrm>
        </p:spPr>
        <p:txBody>
          <a:bodyPr/>
          <a:lstStyle/>
          <a:p>
            <a:r>
              <a:rPr lang="fr-FR" sz="2000" b="1" dirty="0" smtClean="0">
                <a:solidFill>
                  <a:schemeClr val="bg1"/>
                </a:solidFill>
                <a:latin typeface="Magneto" panose="04030805050802020D02" pitchFamily="82" charset="0"/>
              </a:rPr>
              <a:t>PPS   Lande   2020</a:t>
            </a:r>
            <a:endParaRPr lang="fr-FR" sz="2000" b="1" dirty="0">
              <a:solidFill>
                <a:schemeClr val="bg1"/>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8349343" y="6225720"/>
            <a:ext cx="2743200" cy="365125"/>
          </a:xfrm>
        </p:spPr>
        <p:txBody>
          <a:bodyPr/>
          <a:lstStyle/>
          <a:p>
            <a:fld id="{89B37E9B-EDD6-4990-A3C9-D1540ED126F4}" type="slidenum">
              <a:rPr lang="fr-FR" sz="1800" b="1" smtClean="0">
                <a:solidFill>
                  <a:schemeClr val="bg1"/>
                </a:solidFill>
                <a:latin typeface="Magneto" panose="04030805050802020D02" pitchFamily="82" charset="0"/>
              </a:rPr>
              <a:t>8</a:t>
            </a:fld>
            <a:endParaRPr lang="fr-FR" sz="1800" b="1" dirty="0">
              <a:solidFill>
                <a:schemeClr val="bg1"/>
              </a:solidFill>
              <a:latin typeface="Magneto" panose="04030805050802020D02" pitchFamily="82" charset="0"/>
            </a:endParaRPr>
          </a:p>
        </p:txBody>
      </p:sp>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2649071" y="1147414"/>
            <a:ext cx="6871448" cy="4578102"/>
          </a:xfrm>
          <a:prstGeom prst="rect">
            <a:avLst/>
          </a:prstGeom>
          <a:effectLst>
            <a:softEdge rad="127000"/>
          </a:effectLst>
        </p:spPr>
      </p:pic>
    </p:spTree>
    <p:extLst>
      <p:ext uri="{BB962C8B-B14F-4D97-AF65-F5344CB8AC3E}">
        <p14:creationId xmlns:p14="http://schemas.microsoft.com/office/powerpoint/2010/main" val="419129250"/>
      </p:ext>
    </p:extLst>
  </p:cSld>
  <p:clrMapOvr>
    <a:masterClrMapping/>
  </p:clrMapOvr>
  <mc:AlternateContent xmlns:mc="http://schemas.openxmlformats.org/markup-compatibility/2006">
    <mc:Choice xmlns:p14="http://schemas.microsoft.com/office/powerpoint/2010/main" Requires="p14">
      <p:transition spd="slow" p14:dur="7250" advTm="14000">
        <p:wedge/>
      </p:transition>
    </mc:Choice>
    <mc:Fallback>
      <p:transition spd="slow" advTm="14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6">
                                            <p:txEl>
                                              <p:pRg st="0" end="0"/>
                                            </p:txEl>
                                          </p:spTgt>
                                        </p:tgtEl>
                                        <p:attrNameLst>
                                          <p:attrName>ppt_w</p:attrName>
                                        </p:attrNameLst>
                                      </p:cBhvr>
                                    </p:anim>
                                    <p:anim by="(#ppt_w*0.50)" calcmode="lin" valueType="num">
                                      <p:cBhvr>
                                        <p:cTn id="8" dur="500" decel="50000" autoRev="1" fill="hold">
                                          <p:stCondLst>
                                            <p:cond delay="0"/>
                                          </p:stCondLst>
                                        </p:cTn>
                                        <p:tgtEl>
                                          <p:spTgt spid="6">
                                            <p:txEl>
                                              <p:pRg st="0" end="0"/>
                                            </p:txEl>
                                          </p:spTgt>
                                        </p:tgtEl>
                                        <p:attrNameLst>
                                          <p:attrName>ppt_x</p:attrName>
                                        </p:attrNameLst>
                                      </p:cBhvr>
                                    </p:anim>
                                    <p:anim from="(-#ppt_h/2)" to="(#ppt_y)" calcmode="lin" valueType="num">
                                      <p:cBhvr>
                                        <p:cTn id="9" dur="1000" fill="hold">
                                          <p:stCondLst>
                                            <p:cond delay="0"/>
                                          </p:stCondLst>
                                        </p:cTn>
                                        <p:tgtEl>
                                          <p:spTgt spid="6">
                                            <p:txEl>
                                              <p:pRg st="0" end="0"/>
                                            </p:txEl>
                                          </p:spTgt>
                                        </p:tgtEl>
                                        <p:attrNameLst>
                                          <p:attrName>ppt_y</p:attrName>
                                        </p:attrNameLst>
                                      </p:cBhvr>
                                    </p:anim>
                                    <p:animRot by="21600000">
                                      <p:cBhvr>
                                        <p:cTn id="10" dur="1000" fill="hold">
                                          <p:stCondLst>
                                            <p:cond delay="0"/>
                                          </p:stCondLst>
                                        </p:cTn>
                                        <p:tgtEl>
                                          <p:spTgt spid="6">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21" presetClass="entr" presetSubtype="8" fill="hold" grpId="0" nodeType="clickEffect">
                                  <p:stCondLst>
                                    <p:cond delay="0"/>
                                  </p:stCondLst>
                                  <p:childTnLst>
                                    <p:set>
                                      <p:cBhvr>
                                        <p:cTn id="14" dur="1" fill="hold">
                                          <p:stCondLst>
                                            <p:cond delay="0"/>
                                          </p:stCondLst>
                                        </p:cTn>
                                        <p:tgtEl>
                                          <p:spTgt spid="4"/>
                                        </p:tgtEl>
                                        <p:attrNameLst>
                                          <p:attrName>style.visibility</p:attrName>
                                        </p:attrNameLst>
                                      </p:cBhvr>
                                      <p:to>
                                        <p:strVal val="visible"/>
                                      </p:to>
                                    </p:set>
                                    <p:animEffect transition="in" filter="wheel(8)">
                                      <p:cBhvr>
                                        <p:cTn id="15"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705394" y="653142"/>
            <a:ext cx="10842172" cy="5538651"/>
          </a:xfrm>
          <a:prstGeom prst="roundRect">
            <a:avLst/>
          </a:prstGeom>
          <a:noFill/>
          <a:ln w="952500">
            <a:gradFill flip="none" rotWithShape="1">
              <a:gsLst>
                <a:gs pos="0">
                  <a:schemeClr val="accent1">
                    <a:lumMod val="5000"/>
                    <a:lumOff val="95000"/>
                  </a:schemeClr>
                </a:gs>
                <a:gs pos="74000">
                  <a:schemeClr val="accent4">
                    <a:lumMod val="75000"/>
                  </a:schemeClr>
                </a:gs>
                <a:gs pos="90000">
                  <a:srgbClr val="FFC000"/>
                </a:gs>
                <a:gs pos="100000">
                  <a:schemeClr val="accent4">
                    <a:lumMod val="5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295400" y="6207396"/>
            <a:ext cx="2743200" cy="365125"/>
          </a:xfrm>
        </p:spPr>
        <p:txBody>
          <a:bodyPr/>
          <a:lstStyle/>
          <a:p>
            <a:fld id="{CDD89675-AA0D-41E6-B9B7-6E51FE7FCAAC}" type="datetime1">
              <a:rPr lang="fr-FR" sz="1800" b="1" smtClean="0">
                <a:solidFill>
                  <a:schemeClr val="bg1"/>
                </a:solidFill>
                <a:latin typeface="Magneto" panose="04030805050802020D02" pitchFamily="82" charset="0"/>
              </a:rPr>
              <a:t>11/10/2020</a:t>
            </a:fld>
            <a:endParaRPr lang="fr-FR" b="1" dirty="0">
              <a:solidFill>
                <a:schemeClr val="bg1"/>
              </a:solidFill>
              <a:latin typeface="Magneto" panose="04030805050802020D02" pitchFamily="82" charset="0"/>
            </a:endParaRPr>
          </a:p>
        </p:txBody>
      </p:sp>
      <p:sp>
        <p:nvSpPr>
          <p:cNvPr id="6" name="Espace réservé du pied de page 5"/>
          <p:cNvSpPr>
            <a:spLocks noGrp="1"/>
          </p:cNvSpPr>
          <p:nvPr>
            <p:ph type="ftr" sz="quarter" idx="11"/>
          </p:nvPr>
        </p:nvSpPr>
        <p:spPr>
          <a:xfrm>
            <a:off x="4038600" y="6225720"/>
            <a:ext cx="4114800" cy="365125"/>
          </a:xfrm>
        </p:spPr>
        <p:txBody>
          <a:bodyPr/>
          <a:lstStyle/>
          <a:p>
            <a:r>
              <a:rPr lang="fr-FR" sz="2000" b="1" dirty="0" smtClean="0">
                <a:solidFill>
                  <a:schemeClr val="bg1"/>
                </a:solidFill>
                <a:latin typeface="Magneto" panose="04030805050802020D02" pitchFamily="82" charset="0"/>
              </a:rPr>
              <a:t>PPS   Lande   2020</a:t>
            </a:r>
            <a:endParaRPr lang="fr-FR" sz="2000" b="1" dirty="0">
              <a:solidFill>
                <a:schemeClr val="bg1"/>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8349343" y="6225720"/>
            <a:ext cx="2743200" cy="365125"/>
          </a:xfrm>
        </p:spPr>
        <p:txBody>
          <a:bodyPr/>
          <a:lstStyle/>
          <a:p>
            <a:fld id="{89B37E9B-EDD6-4990-A3C9-D1540ED126F4}" type="slidenum">
              <a:rPr lang="fr-FR" sz="1800" b="1" smtClean="0">
                <a:solidFill>
                  <a:schemeClr val="bg1"/>
                </a:solidFill>
                <a:latin typeface="Magneto" panose="04030805050802020D02" pitchFamily="82" charset="0"/>
              </a:rPr>
              <a:t>9</a:t>
            </a:fld>
            <a:endParaRPr lang="fr-FR" sz="1800" b="1" dirty="0">
              <a:solidFill>
                <a:schemeClr val="bg1"/>
              </a:solidFill>
              <a:latin typeface="Magneto" panose="04030805050802020D02" pitchFamily="82" charset="0"/>
            </a:endParaRPr>
          </a:p>
        </p:txBody>
      </p:sp>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2675965" y="1174292"/>
            <a:ext cx="6804212" cy="4533306"/>
          </a:xfrm>
          <a:prstGeom prst="rect">
            <a:avLst/>
          </a:prstGeom>
          <a:effectLst>
            <a:softEdge rad="127000"/>
          </a:effectLst>
        </p:spPr>
      </p:pic>
    </p:spTree>
    <p:extLst>
      <p:ext uri="{BB962C8B-B14F-4D97-AF65-F5344CB8AC3E}">
        <p14:creationId xmlns:p14="http://schemas.microsoft.com/office/powerpoint/2010/main" val="242161802"/>
      </p:ext>
    </p:extLst>
  </p:cSld>
  <p:clrMapOvr>
    <a:masterClrMapping/>
  </p:clrMapOvr>
  <mc:AlternateContent xmlns:mc="http://schemas.openxmlformats.org/markup-compatibility/2006">
    <mc:Choice xmlns:p14="http://schemas.microsoft.com/office/powerpoint/2010/main" Requires="p14">
      <p:transition spd="slow" p14:dur="7250" advTm="14000">
        <p:wedge/>
      </p:transition>
    </mc:Choice>
    <mc:Fallback>
      <p:transition spd="slow" advTm="14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6">
                                            <p:txEl>
                                              <p:pRg st="0" end="0"/>
                                            </p:txEl>
                                          </p:spTgt>
                                        </p:tgtEl>
                                        <p:attrNameLst>
                                          <p:attrName>ppt_w</p:attrName>
                                        </p:attrNameLst>
                                      </p:cBhvr>
                                    </p:anim>
                                    <p:anim by="(#ppt_w*0.50)" calcmode="lin" valueType="num">
                                      <p:cBhvr>
                                        <p:cTn id="8" dur="500" decel="50000" autoRev="1" fill="hold">
                                          <p:stCondLst>
                                            <p:cond delay="0"/>
                                          </p:stCondLst>
                                        </p:cTn>
                                        <p:tgtEl>
                                          <p:spTgt spid="6">
                                            <p:txEl>
                                              <p:pRg st="0" end="0"/>
                                            </p:txEl>
                                          </p:spTgt>
                                        </p:tgtEl>
                                        <p:attrNameLst>
                                          <p:attrName>ppt_x</p:attrName>
                                        </p:attrNameLst>
                                      </p:cBhvr>
                                    </p:anim>
                                    <p:anim from="(-#ppt_h/2)" to="(#ppt_y)" calcmode="lin" valueType="num">
                                      <p:cBhvr>
                                        <p:cTn id="9" dur="1000" fill="hold">
                                          <p:stCondLst>
                                            <p:cond delay="0"/>
                                          </p:stCondLst>
                                        </p:cTn>
                                        <p:tgtEl>
                                          <p:spTgt spid="6">
                                            <p:txEl>
                                              <p:pRg st="0" end="0"/>
                                            </p:txEl>
                                          </p:spTgt>
                                        </p:tgtEl>
                                        <p:attrNameLst>
                                          <p:attrName>ppt_y</p:attrName>
                                        </p:attrNameLst>
                                      </p:cBhvr>
                                    </p:anim>
                                    <p:animRot by="21600000">
                                      <p:cBhvr>
                                        <p:cTn id="10" dur="1000" fill="hold">
                                          <p:stCondLst>
                                            <p:cond delay="0"/>
                                          </p:stCondLst>
                                        </p:cTn>
                                        <p:tgtEl>
                                          <p:spTgt spid="6">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21" presetClass="entr" presetSubtype="8" fill="hold" grpId="0" nodeType="clickEffect">
                                  <p:stCondLst>
                                    <p:cond delay="0"/>
                                  </p:stCondLst>
                                  <p:childTnLst>
                                    <p:set>
                                      <p:cBhvr>
                                        <p:cTn id="14" dur="1" fill="hold">
                                          <p:stCondLst>
                                            <p:cond delay="0"/>
                                          </p:stCondLst>
                                        </p:cTn>
                                        <p:tgtEl>
                                          <p:spTgt spid="4"/>
                                        </p:tgtEl>
                                        <p:attrNameLst>
                                          <p:attrName>style.visibility</p:attrName>
                                        </p:attrNameLst>
                                      </p:cBhvr>
                                      <p:to>
                                        <p:strVal val="visible"/>
                                      </p:to>
                                    </p:set>
                                    <p:animEffect transition="in" filter="wheel(8)">
                                      <p:cBhvr>
                                        <p:cTn id="15"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705394" y="653142"/>
            <a:ext cx="10842172" cy="5538651"/>
          </a:xfrm>
          <a:prstGeom prst="roundRect">
            <a:avLst/>
          </a:prstGeom>
          <a:noFill/>
          <a:ln w="952500">
            <a:gradFill flip="none" rotWithShape="1">
              <a:gsLst>
                <a:gs pos="0">
                  <a:schemeClr val="accent1">
                    <a:lumMod val="5000"/>
                    <a:lumOff val="95000"/>
                  </a:schemeClr>
                </a:gs>
                <a:gs pos="74000">
                  <a:schemeClr val="accent4">
                    <a:lumMod val="75000"/>
                  </a:schemeClr>
                </a:gs>
                <a:gs pos="90000">
                  <a:srgbClr val="FFC000"/>
                </a:gs>
                <a:gs pos="100000">
                  <a:schemeClr val="accent4">
                    <a:lumMod val="5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295400" y="6207396"/>
            <a:ext cx="2743200" cy="365125"/>
          </a:xfrm>
        </p:spPr>
        <p:txBody>
          <a:bodyPr/>
          <a:lstStyle/>
          <a:p>
            <a:fld id="{CDD89675-AA0D-41E6-B9B7-6E51FE7FCAAC}" type="datetime1">
              <a:rPr lang="fr-FR" sz="1800" b="1" smtClean="0">
                <a:solidFill>
                  <a:schemeClr val="bg1"/>
                </a:solidFill>
                <a:latin typeface="Magneto" panose="04030805050802020D02" pitchFamily="82" charset="0"/>
              </a:rPr>
              <a:t>11/10/2020</a:t>
            </a:fld>
            <a:endParaRPr lang="fr-FR" b="1" dirty="0">
              <a:solidFill>
                <a:schemeClr val="bg1"/>
              </a:solidFill>
              <a:latin typeface="Magneto" panose="04030805050802020D02" pitchFamily="82" charset="0"/>
            </a:endParaRPr>
          </a:p>
        </p:txBody>
      </p:sp>
      <p:sp>
        <p:nvSpPr>
          <p:cNvPr id="6" name="Espace réservé du pied de page 5"/>
          <p:cNvSpPr>
            <a:spLocks noGrp="1"/>
          </p:cNvSpPr>
          <p:nvPr>
            <p:ph type="ftr" sz="quarter" idx="11"/>
          </p:nvPr>
        </p:nvSpPr>
        <p:spPr>
          <a:xfrm>
            <a:off x="4038600" y="6225720"/>
            <a:ext cx="4114800" cy="365125"/>
          </a:xfrm>
        </p:spPr>
        <p:txBody>
          <a:bodyPr/>
          <a:lstStyle/>
          <a:p>
            <a:r>
              <a:rPr lang="fr-FR" sz="2000" b="1" dirty="0" smtClean="0">
                <a:solidFill>
                  <a:schemeClr val="bg1"/>
                </a:solidFill>
                <a:latin typeface="Magneto" panose="04030805050802020D02" pitchFamily="82" charset="0"/>
              </a:rPr>
              <a:t>PPS   Lande   2020</a:t>
            </a:r>
            <a:endParaRPr lang="fr-FR" sz="2000" b="1" dirty="0">
              <a:solidFill>
                <a:schemeClr val="bg1"/>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8349343" y="6225720"/>
            <a:ext cx="2743200" cy="365125"/>
          </a:xfrm>
        </p:spPr>
        <p:txBody>
          <a:bodyPr/>
          <a:lstStyle/>
          <a:p>
            <a:fld id="{89B37E9B-EDD6-4990-A3C9-D1540ED126F4}" type="slidenum">
              <a:rPr lang="fr-FR" sz="1800" b="1" smtClean="0">
                <a:solidFill>
                  <a:schemeClr val="bg1"/>
                </a:solidFill>
                <a:latin typeface="Magneto" panose="04030805050802020D02" pitchFamily="82" charset="0"/>
              </a:rPr>
              <a:t>10</a:t>
            </a:fld>
            <a:endParaRPr lang="fr-FR" sz="1800" b="1" dirty="0">
              <a:solidFill>
                <a:schemeClr val="bg1"/>
              </a:solidFill>
              <a:latin typeface="Magneto" panose="04030805050802020D02" pitchFamily="82" charset="0"/>
            </a:endParaRPr>
          </a:p>
        </p:txBody>
      </p:sp>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2675964" y="1138455"/>
            <a:ext cx="6858001" cy="4569143"/>
          </a:xfrm>
          <a:prstGeom prst="rect">
            <a:avLst/>
          </a:prstGeom>
          <a:effectLst>
            <a:softEdge rad="127000"/>
          </a:effectLst>
        </p:spPr>
      </p:pic>
    </p:spTree>
    <p:extLst>
      <p:ext uri="{BB962C8B-B14F-4D97-AF65-F5344CB8AC3E}">
        <p14:creationId xmlns:p14="http://schemas.microsoft.com/office/powerpoint/2010/main" val="2669696928"/>
      </p:ext>
    </p:extLst>
  </p:cSld>
  <p:clrMapOvr>
    <a:masterClrMapping/>
  </p:clrMapOvr>
  <mc:AlternateContent xmlns:mc="http://schemas.openxmlformats.org/markup-compatibility/2006">
    <mc:Choice xmlns:p14="http://schemas.microsoft.com/office/powerpoint/2010/main" Requires="p14">
      <p:transition spd="slow" p14:dur="7250" advTm="14000">
        <p:wedge/>
      </p:transition>
    </mc:Choice>
    <mc:Fallback>
      <p:transition spd="slow" advTm="14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6">
                                            <p:txEl>
                                              <p:pRg st="0" end="0"/>
                                            </p:txEl>
                                          </p:spTgt>
                                        </p:tgtEl>
                                        <p:attrNameLst>
                                          <p:attrName>ppt_w</p:attrName>
                                        </p:attrNameLst>
                                      </p:cBhvr>
                                    </p:anim>
                                    <p:anim by="(#ppt_w*0.50)" calcmode="lin" valueType="num">
                                      <p:cBhvr>
                                        <p:cTn id="8" dur="500" decel="50000" autoRev="1" fill="hold">
                                          <p:stCondLst>
                                            <p:cond delay="0"/>
                                          </p:stCondLst>
                                        </p:cTn>
                                        <p:tgtEl>
                                          <p:spTgt spid="6">
                                            <p:txEl>
                                              <p:pRg st="0" end="0"/>
                                            </p:txEl>
                                          </p:spTgt>
                                        </p:tgtEl>
                                        <p:attrNameLst>
                                          <p:attrName>ppt_x</p:attrName>
                                        </p:attrNameLst>
                                      </p:cBhvr>
                                    </p:anim>
                                    <p:anim from="(-#ppt_h/2)" to="(#ppt_y)" calcmode="lin" valueType="num">
                                      <p:cBhvr>
                                        <p:cTn id="9" dur="1000" fill="hold">
                                          <p:stCondLst>
                                            <p:cond delay="0"/>
                                          </p:stCondLst>
                                        </p:cTn>
                                        <p:tgtEl>
                                          <p:spTgt spid="6">
                                            <p:txEl>
                                              <p:pRg st="0" end="0"/>
                                            </p:txEl>
                                          </p:spTgt>
                                        </p:tgtEl>
                                        <p:attrNameLst>
                                          <p:attrName>ppt_y</p:attrName>
                                        </p:attrNameLst>
                                      </p:cBhvr>
                                    </p:anim>
                                    <p:animRot by="21600000">
                                      <p:cBhvr>
                                        <p:cTn id="10" dur="1000" fill="hold">
                                          <p:stCondLst>
                                            <p:cond delay="0"/>
                                          </p:stCondLst>
                                        </p:cTn>
                                        <p:tgtEl>
                                          <p:spTgt spid="6">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21" presetClass="entr" presetSubtype="8" fill="hold" grpId="0" nodeType="clickEffect">
                                  <p:stCondLst>
                                    <p:cond delay="0"/>
                                  </p:stCondLst>
                                  <p:childTnLst>
                                    <p:set>
                                      <p:cBhvr>
                                        <p:cTn id="14" dur="1" fill="hold">
                                          <p:stCondLst>
                                            <p:cond delay="0"/>
                                          </p:stCondLst>
                                        </p:cTn>
                                        <p:tgtEl>
                                          <p:spTgt spid="4"/>
                                        </p:tgtEl>
                                        <p:attrNameLst>
                                          <p:attrName>style.visibility</p:attrName>
                                        </p:attrNameLst>
                                      </p:cBhvr>
                                      <p:to>
                                        <p:strVal val="visible"/>
                                      </p:to>
                                    </p:set>
                                    <p:animEffect transition="in" filter="wheel(8)">
                                      <p:cBhvr>
                                        <p:cTn id="15"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705394" y="653142"/>
            <a:ext cx="10842172" cy="5538651"/>
          </a:xfrm>
          <a:prstGeom prst="roundRect">
            <a:avLst/>
          </a:prstGeom>
          <a:noFill/>
          <a:ln w="952500">
            <a:gradFill flip="none" rotWithShape="1">
              <a:gsLst>
                <a:gs pos="0">
                  <a:schemeClr val="accent1">
                    <a:lumMod val="5000"/>
                    <a:lumOff val="95000"/>
                  </a:schemeClr>
                </a:gs>
                <a:gs pos="74000">
                  <a:schemeClr val="accent4">
                    <a:lumMod val="75000"/>
                  </a:schemeClr>
                </a:gs>
                <a:gs pos="90000">
                  <a:srgbClr val="FFC000"/>
                </a:gs>
                <a:gs pos="100000">
                  <a:schemeClr val="accent4">
                    <a:lumMod val="5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295400" y="6207396"/>
            <a:ext cx="2743200" cy="365125"/>
          </a:xfrm>
        </p:spPr>
        <p:txBody>
          <a:bodyPr/>
          <a:lstStyle/>
          <a:p>
            <a:fld id="{CDD89675-AA0D-41E6-B9B7-6E51FE7FCAAC}" type="datetime1">
              <a:rPr lang="fr-FR" sz="1800" b="1" smtClean="0">
                <a:solidFill>
                  <a:schemeClr val="bg1"/>
                </a:solidFill>
                <a:latin typeface="Magneto" panose="04030805050802020D02" pitchFamily="82" charset="0"/>
              </a:rPr>
              <a:t>11/10/2020</a:t>
            </a:fld>
            <a:endParaRPr lang="fr-FR" b="1" dirty="0">
              <a:solidFill>
                <a:schemeClr val="bg1"/>
              </a:solidFill>
              <a:latin typeface="Magneto" panose="04030805050802020D02" pitchFamily="82" charset="0"/>
            </a:endParaRPr>
          </a:p>
        </p:txBody>
      </p:sp>
      <p:sp>
        <p:nvSpPr>
          <p:cNvPr id="6" name="Espace réservé du pied de page 5"/>
          <p:cNvSpPr>
            <a:spLocks noGrp="1"/>
          </p:cNvSpPr>
          <p:nvPr>
            <p:ph type="ftr" sz="quarter" idx="11"/>
          </p:nvPr>
        </p:nvSpPr>
        <p:spPr>
          <a:xfrm>
            <a:off x="4038600" y="6225720"/>
            <a:ext cx="4114800" cy="365125"/>
          </a:xfrm>
        </p:spPr>
        <p:txBody>
          <a:bodyPr/>
          <a:lstStyle/>
          <a:p>
            <a:r>
              <a:rPr lang="fr-FR" sz="2000" b="1" dirty="0" smtClean="0">
                <a:solidFill>
                  <a:schemeClr val="bg1"/>
                </a:solidFill>
                <a:latin typeface="Magneto" panose="04030805050802020D02" pitchFamily="82" charset="0"/>
              </a:rPr>
              <a:t>PPS   Lande   2020</a:t>
            </a:r>
            <a:endParaRPr lang="fr-FR" sz="2000" b="1" dirty="0">
              <a:solidFill>
                <a:schemeClr val="bg1"/>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8349343" y="6225720"/>
            <a:ext cx="2743200" cy="365125"/>
          </a:xfrm>
        </p:spPr>
        <p:txBody>
          <a:bodyPr/>
          <a:lstStyle/>
          <a:p>
            <a:fld id="{89B37E9B-EDD6-4990-A3C9-D1540ED126F4}" type="slidenum">
              <a:rPr lang="fr-FR" sz="1800" b="1" smtClean="0">
                <a:solidFill>
                  <a:schemeClr val="bg1"/>
                </a:solidFill>
                <a:latin typeface="Magneto" panose="04030805050802020D02" pitchFamily="82" charset="0"/>
              </a:rPr>
              <a:t>11</a:t>
            </a:fld>
            <a:endParaRPr lang="fr-FR" sz="1800" b="1" dirty="0">
              <a:solidFill>
                <a:schemeClr val="bg1"/>
              </a:solidFill>
              <a:latin typeface="Magneto" panose="04030805050802020D02" pitchFamily="82" charset="0"/>
            </a:endParaRPr>
          </a:p>
        </p:txBody>
      </p:sp>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2649070" y="1143000"/>
            <a:ext cx="6878073" cy="4582516"/>
          </a:xfrm>
          <a:prstGeom prst="rect">
            <a:avLst/>
          </a:prstGeom>
          <a:effectLst>
            <a:softEdge rad="127000"/>
          </a:effectLst>
        </p:spPr>
      </p:pic>
    </p:spTree>
    <p:extLst>
      <p:ext uri="{BB962C8B-B14F-4D97-AF65-F5344CB8AC3E}">
        <p14:creationId xmlns:p14="http://schemas.microsoft.com/office/powerpoint/2010/main" val="1254923346"/>
      </p:ext>
    </p:extLst>
  </p:cSld>
  <p:clrMapOvr>
    <a:masterClrMapping/>
  </p:clrMapOvr>
  <mc:AlternateContent xmlns:mc="http://schemas.openxmlformats.org/markup-compatibility/2006">
    <mc:Choice xmlns:p14="http://schemas.microsoft.com/office/powerpoint/2010/main" Requires="p14">
      <p:transition spd="slow" p14:dur="7250" advTm="14000">
        <p:wedge/>
      </p:transition>
    </mc:Choice>
    <mc:Fallback>
      <p:transition spd="slow" advTm="14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6">
                                            <p:txEl>
                                              <p:pRg st="0" end="0"/>
                                            </p:txEl>
                                          </p:spTgt>
                                        </p:tgtEl>
                                        <p:attrNameLst>
                                          <p:attrName>ppt_w</p:attrName>
                                        </p:attrNameLst>
                                      </p:cBhvr>
                                    </p:anim>
                                    <p:anim by="(#ppt_w*0.50)" calcmode="lin" valueType="num">
                                      <p:cBhvr>
                                        <p:cTn id="8" dur="500" decel="50000" autoRev="1" fill="hold">
                                          <p:stCondLst>
                                            <p:cond delay="0"/>
                                          </p:stCondLst>
                                        </p:cTn>
                                        <p:tgtEl>
                                          <p:spTgt spid="6">
                                            <p:txEl>
                                              <p:pRg st="0" end="0"/>
                                            </p:txEl>
                                          </p:spTgt>
                                        </p:tgtEl>
                                        <p:attrNameLst>
                                          <p:attrName>ppt_x</p:attrName>
                                        </p:attrNameLst>
                                      </p:cBhvr>
                                    </p:anim>
                                    <p:anim from="(-#ppt_h/2)" to="(#ppt_y)" calcmode="lin" valueType="num">
                                      <p:cBhvr>
                                        <p:cTn id="9" dur="1000" fill="hold">
                                          <p:stCondLst>
                                            <p:cond delay="0"/>
                                          </p:stCondLst>
                                        </p:cTn>
                                        <p:tgtEl>
                                          <p:spTgt spid="6">
                                            <p:txEl>
                                              <p:pRg st="0" end="0"/>
                                            </p:txEl>
                                          </p:spTgt>
                                        </p:tgtEl>
                                        <p:attrNameLst>
                                          <p:attrName>ppt_y</p:attrName>
                                        </p:attrNameLst>
                                      </p:cBhvr>
                                    </p:anim>
                                    <p:animRot by="21600000">
                                      <p:cBhvr>
                                        <p:cTn id="10" dur="1000" fill="hold">
                                          <p:stCondLst>
                                            <p:cond delay="0"/>
                                          </p:stCondLst>
                                        </p:cTn>
                                        <p:tgtEl>
                                          <p:spTgt spid="6">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21" presetClass="entr" presetSubtype="8" fill="hold" grpId="0" nodeType="clickEffect">
                                  <p:stCondLst>
                                    <p:cond delay="0"/>
                                  </p:stCondLst>
                                  <p:childTnLst>
                                    <p:set>
                                      <p:cBhvr>
                                        <p:cTn id="14" dur="1" fill="hold">
                                          <p:stCondLst>
                                            <p:cond delay="0"/>
                                          </p:stCondLst>
                                        </p:cTn>
                                        <p:tgtEl>
                                          <p:spTgt spid="4"/>
                                        </p:tgtEl>
                                        <p:attrNameLst>
                                          <p:attrName>style.visibility</p:attrName>
                                        </p:attrNameLst>
                                      </p:cBhvr>
                                      <p:to>
                                        <p:strVal val="visible"/>
                                      </p:to>
                                    </p:set>
                                    <p:animEffect transition="in" filter="wheel(8)">
                                      <p:cBhvr>
                                        <p:cTn id="15"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705394" y="653142"/>
            <a:ext cx="10842172" cy="5538651"/>
          </a:xfrm>
          <a:prstGeom prst="roundRect">
            <a:avLst/>
          </a:prstGeom>
          <a:noFill/>
          <a:ln w="952500">
            <a:gradFill flip="none" rotWithShape="1">
              <a:gsLst>
                <a:gs pos="0">
                  <a:schemeClr val="accent1">
                    <a:lumMod val="5000"/>
                    <a:lumOff val="95000"/>
                  </a:schemeClr>
                </a:gs>
                <a:gs pos="74000">
                  <a:schemeClr val="accent4">
                    <a:lumMod val="75000"/>
                  </a:schemeClr>
                </a:gs>
                <a:gs pos="90000">
                  <a:srgbClr val="FFC000"/>
                </a:gs>
                <a:gs pos="100000">
                  <a:schemeClr val="accent4">
                    <a:lumMod val="5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295400" y="6207396"/>
            <a:ext cx="2743200" cy="365125"/>
          </a:xfrm>
        </p:spPr>
        <p:txBody>
          <a:bodyPr/>
          <a:lstStyle/>
          <a:p>
            <a:fld id="{CDD89675-AA0D-41E6-B9B7-6E51FE7FCAAC}" type="datetime1">
              <a:rPr lang="fr-FR" sz="1800" b="1" smtClean="0">
                <a:solidFill>
                  <a:schemeClr val="bg1"/>
                </a:solidFill>
                <a:latin typeface="Magneto" panose="04030805050802020D02" pitchFamily="82" charset="0"/>
              </a:rPr>
              <a:t>11/10/2020</a:t>
            </a:fld>
            <a:endParaRPr lang="fr-FR" b="1" dirty="0">
              <a:solidFill>
                <a:schemeClr val="bg1"/>
              </a:solidFill>
              <a:latin typeface="Magneto" panose="04030805050802020D02" pitchFamily="82" charset="0"/>
            </a:endParaRPr>
          </a:p>
        </p:txBody>
      </p:sp>
      <p:sp>
        <p:nvSpPr>
          <p:cNvPr id="6" name="Espace réservé du pied de page 5"/>
          <p:cNvSpPr>
            <a:spLocks noGrp="1"/>
          </p:cNvSpPr>
          <p:nvPr>
            <p:ph type="ftr" sz="quarter" idx="11"/>
          </p:nvPr>
        </p:nvSpPr>
        <p:spPr>
          <a:xfrm>
            <a:off x="4038600" y="6225720"/>
            <a:ext cx="4114800" cy="365125"/>
          </a:xfrm>
        </p:spPr>
        <p:txBody>
          <a:bodyPr/>
          <a:lstStyle/>
          <a:p>
            <a:r>
              <a:rPr lang="fr-FR" sz="2000" b="1" dirty="0" smtClean="0">
                <a:solidFill>
                  <a:schemeClr val="bg1"/>
                </a:solidFill>
                <a:latin typeface="Magneto" panose="04030805050802020D02" pitchFamily="82" charset="0"/>
              </a:rPr>
              <a:t>PPS   Lande   2020</a:t>
            </a:r>
            <a:endParaRPr lang="fr-FR" sz="2000" b="1" dirty="0">
              <a:solidFill>
                <a:schemeClr val="bg1"/>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8349343" y="6225720"/>
            <a:ext cx="2743200" cy="365125"/>
          </a:xfrm>
        </p:spPr>
        <p:txBody>
          <a:bodyPr/>
          <a:lstStyle/>
          <a:p>
            <a:fld id="{89B37E9B-EDD6-4990-A3C9-D1540ED126F4}" type="slidenum">
              <a:rPr lang="fr-FR" sz="1800" b="1" smtClean="0">
                <a:solidFill>
                  <a:schemeClr val="bg1"/>
                </a:solidFill>
                <a:latin typeface="Magneto" panose="04030805050802020D02" pitchFamily="82" charset="0"/>
              </a:rPr>
              <a:t>12</a:t>
            </a:fld>
            <a:endParaRPr lang="fr-FR" sz="1800" b="1" dirty="0">
              <a:solidFill>
                <a:schemeClr val="bg1"/>
              </a:solidFill>
              <a:latin typeface="Magneto" panose="04030805050802020D02" pitchFamily="82" charset="0"/>
            </a:endParaRPr>
          </a:p>
        </p:txBody>
      </p:sp>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2649070" y="1138455"/>
            <a:ext cx="6884895" cy="4587061"/>
          </a:xfrm>
          <a:prstGeom prst="rect">
            <a:avLst/>
          </a:prstGeom>
          <a:effectLst>
            <a:softEdge rad="127000"/>
          </a:effectLst>
        </p:spPr>
      </p:pic>
    </p:spTree>
    <p:extLst>
      <p:ext uri="{BB962C8B-B14F-4D97-AF65-F5344CB8AC3E}">
        <p14:creationId xmlns:p14="http://schemas.microsoft.com/office/powerpoint/2010/main" val="1694950174"/>
      </p:ext>
    </p:extLst>
  </p:cSld>
  <p:clrMapOvr>
    <a:masterClrMapping/>
  </p:clrMapOvr>
  <mc:AlternateContent xmlns:mc="http://schemas.openxmlformats.org/markup-compatibility/2006">
    <mc:Choice xmlns:p14="http://schemas.microsoft.com/office/powerpoint/2010/main" Requires="p14">
      <p:transition spd="slow" p14:dur="7250" advTm="14000">
        <p:wedge/>
      </p:transition>
    </mc:Choice>
    <mc:Fallback>
      <p:transition spd="slow" advTm="14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6">
                                            <p:txEl>
                                              <p:pRg st="0" end="0"/>
                                            </p:txEl>
                                          </p:spTgt>
                                        </p:tgtEl>
                                        <p:attrNameLst>
                                          <p:attrName>ppt_w</p:attrName>
                                        </p:attrNameLst>
                                      </p:cBhvr>
                                    </p:anim>
                                    <p:anim by="(#ppt_w*0.50)" calcmode="lin" valueType="num">
                                      <p:cBhvr>
                                        <p:cTn id="8" dur="500" decel="50000" autoRev="1" fill="hold">
                                          <p:stCondLst>
                                            <p:cond delay="0"/>
                                          </p:stCondLst>
                                        </p:cTn>
                                        <p:tgtEl>
                                          <p:spTgt spid="6">
                                            <p:txEl>
                                              <p:pRg st="0" end="0"/>
                                            </p:txEl>
                                          </p:spTgt>
                                        </p:tgtEl>
                                        <p:attrNameLst>
                                          <p:attrName>ppt_x</p:attrName>
                                        </p:attrNameLst>
                                      </p:cBhvr>
                                    </p:anim>
                                    <p:anim from="(-#ppt_h/2)" to="(#ppt_y)" calcmode="lin" valueType="num">
                                      <p:cBhvr>
                                        <p:cTn id="9" dur="1000" fill="hold">
                                          <p:stCondLst>
                                            <p:cond delay="0"/>
                                          </p:stCondLst>
                                        </p:cTn>
                                        <p:tgtEl>
                                          <p:spTgt spid="6">
                                            <p:txEl>
                                              <p:pRg st="0" end="0"/>
                                            </p:txEl>
                                          </p:spTgt>
                                        </p:tgtEl>
                                        <p:attrNameLst>
                                          <p:attrName>ppt_y</p:attrName>
                                        </p:attrNameLst>
                                      </p:cBhvr>
                                    </p:anim>
                                    <p:animRot by="21600000">
                                      <p:cBhvr>
                                        <p:cTn id="10" dur="1000" fill="hold">
                                          <p:stCondLst>
                                            <p:cond delay="0"/>
                                          </p:stCondLst>
                                        </p:cTn>
                                        <p:tgtEl>
                                          <p:spTgt spid="6">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21" presetClass="entr" presetSubtype="8" fill="hold" grpId="0" nodeType="clickEffect">
                                  <p:stCondLst>
                                    <p:cond delay="0"/>
                                  </p:stCondLst>
                                  <p:childTnLst>
                                    <p:set>
                                      <p:cBhvr>
                                        <p:cTn id="14" dur="1" fill="hold">
                                          <p:stCondLst>
                                            <p:cond delay="0"/>
                                          </p:stCondLst>
                                        </p:cTn>
                                        <p:tgtEl>
                                          <p:spTgt spid="4"/>
                                        </p:tgtEl>
                                        <p:attrNameLst>
                                          <p:attrName>style.visibility</p:attrName>
                                        </p:attrNameLst>
                                      </p:cBhvr>
                                      <p:to>
                                        <p:strVal val="visible"/>
                                      </p:to>
                                    </p:set>
                                    <p:animEffect transition="in" filter="wheel(8)">
                                      <p:cBhvr>
                                        <p:cTn id="15"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705394" y="653142"/>
            <a:ext cx="10842172" cy="5538651"/>
          </a:xfrm>
          <a:prstGeom prst="roundRect">
            <a:avLst/>
          </a:prstGeom>
          <a:noFill/>
          <a:ln w="952500">
            <a:gradFill flip="none" rotWithShape="1">
              <a:gsLst>
                <a:gs pos="0">
                  <a:schemeClr val="accent1">
                    <a:lumMod val="5000"/>
                    <a:lumOff val="95000"/>
                  </a:schemeClr>
                </a:gs>
                <a:gs pos="74000">
                  <a:schemeClr val="accent4">
                    <a:lumMod val="75000"/>
                  </a:schemeClr>
                </a:gs>
                <a:gs pos="90000">
                  <a:srgbClr val="FFC000"/>
                </a:gs>
                <a:gs pos="100000">
                  <a:schemeClr val="accent4">
                    <a:lumMod val="5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295400" y="6207396"/>
            <a:ext cx="2743200" cy="365125"/>
          </a:xfrm>
        </p:spPr>
        <p:txBody>
          <a:bodyPr/>
          <a:lstStyle/>
          <a:p>
            <a:fld id="{CDD89675-AA0D-41E6-B9B7-6E51FE7FCAAC}" type="datetime1">
              <a:rPr lang="fr-FR" sz="1800" b="1" smtClean="0">
                <a:solidFill>
                  <a:schemeClr val="bg1"/>
                </a:solidFill>
                <a:latin typeface="Magneto" panose="04030805050802020D02" pitchFamily="82" charset="0"/>
              </a:rPr>
              <a:t>11/10/2020</a:t>
            </a:fld>
            <a:endParaRPr lang="fr-FR" b="1" dirty="0">
              <a:solidFill>
                <a:schemeClr val="bg1"/>
              </a:solidFill>
              <a:latin typeface="Magneto" panose="04030805050802020D02" pitchFamily="82" charset="0"/>
            </a:endParaRPr>
          </a:p>
        </p:txBody>
      </p:sp>
      <p:sp>
        <p:nvSpPr>
          <p:cNvPr id="6" name="Espace réservé du pied de page 5"/>
          <p:cNvSpPr>
            <a:spLocks noGrp="1"/>
          </p:cNvSpPr>
          <p:nvPr>
            <p:ph type="ftr" sz="quarter" idx="11"/>
          </p:nvPr>
        </p:nvSpPr>
        <p:spPr>
          <a:xfrm>
            <a:off x="4038600" y="6225720"/>
            <a:ext cx="4114800" cy="365125"/>
          </a:xfrm>
        </p:spPr>
        <p:txBody>
          <a:bodyPr/>
          <a:lstStyle/>
          <a:p>
            <a:r>
              <a:rPr lang="fr-FR" sz="2000" b="1" dirty="0" smtClean="0">
                <a:solidFill>
                  <a:schemeClr val="bg1"/>
                </a:solidFill>
                <a:latin typeface="Magneto" panose="04030805050802020D02" pitchFamily="82" charset="0"/>
              </a:rPr>
              <a:t>PPS   Lande   2020</a:t>
            </a:r>
            <a:endParaRPr lang="fr-FR" sz="2000" b="1" dirty="0">
              <a:solidFill>
                <a:schemeClr val="bg1"/>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8349343" y="6225720"/>
            <a:ext cx="2743200" cy="365125"/>
          </a:xfrm>
        </p:spPr>
        <p:txBody>
          <a:bodyPr/>
          <a:lstStyle/>
          <a:p>
            <a:fld id="{89B37E9B-EDD6-4990-A3C9-D1540ED126F4}" type="slidenum">
              <a:rPr lang="fr-FR" sz="1800" b="1" smtClean="0">
                <a:solidFill>
                  <a:schemeClr val="bg1"/>
                </a:solidFill>
                <a:latin typeface="Magneto" panose="04030805050802020D02" pitchFamily="82" charset="0"/>
              </a:rPr>
              <a:t>13</a:t>
            </a:fld>
            <a:endParaRPr lang="fr-FR" sz="1800" b="1" dirty="0">
              <a:solidFill>
                <a:schemeClr val="bg1"/>
              </a:solidFill>
              <a:latin typeface="Magneto" panose="04030805050802020D02" pitchFamily="82" charset="0"/>
            </a:endParaRPr>
          </a:p>
        </p:txBody>
      </p:sp>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2635624" y="1156374"/>
            <a:ext cx="6871447" cy="4578102"/>
          </a:xfrm>
          <a:prstGeom prst="rect">
            <a:avLst/>
          </a:prstGeom>
          <a:effectLst>
            <a:softEdge rad="127000"/>
          </a:effectLst>
        </p:spPr>
      </p:pic>
    </p:spTree>
    <p:extLst>
      <p:ext uri="{BB962C8B-B14F-4D97-AF65-F5344CB8AC3E}">
        <p14:creationId xmlns:p14="http://schemas.microsoft.com/office/powerpoint/2010/main" val="1934325011"/>
      </p:ext>
    </p:extLst>
  </p:cSld>
  <p:clrMapOvr>
    <a:masterClrMapping/>
  </p:clrMapOvr>
  <mc:AlternateContent xmlns:mc="http://schemas.openxmlformats.org/markup-compatibility/2006">
    <mc:Choice xmlns:p14="http://schemas.microsoft.com/office/powerpoint/2010/main" Requires="p14">
      <p:transition spd="slow" p14:dur="7250" advTm="14000">
        <p:wedge/>
      </p:transition>
    </mc:Choice>
    <mc:Fallback>
      <p:transition spd="slow" advTm="14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6">
                                            <p:txEl>
                                              <p:pRg st="0" end="0"/>
                                            </p:txEl>
                                          </p:spTgt>
                                        </p:tgtEl>
                                        <p:attrNameLst>
                                          <p:attrName>ppt_w</p:attrName>
                                        </p:attrNameLst>
                                      </p:cBhvr>
                                    </p:anim>
                                    <p:anim by="(#ppt_w*0.50)" calcmode="lin" valueType="num">
                                      <p:cBhvr>
                                        <p:cTn id="8" dur="500" decel="50000" autoRev="1" fill="hold">
                                          <p:stCondLst>
                                            <p:cond delay="0"/>
                                          </p:stCondLst>
                                        </p:cTn>
                                        <p:tgtEl>
                                          <p:spTgt spid="6">
                                            <p:txEl>
                                              <p:pRg st="0" end="0"/>
                                            </p:txEl>
                                          </p:spTgt>
                                        </p:tgtEl>
                                        <p:attrNameLst>
                                          <p:attrName>ppt_x</p:attrName>
                                        </p:attrNameLst>
                                      </p:cBhvr>
                                    </p:anim>
                                    <p:anim from="(-#ppt_h/2)" to="(#ppt_y)" calcmode="lin" valueType="num">
                                      <p:cBhvr>
                                        <p:cTn id="9" dur="1000" fill="hold">
                                          <p:stCondLst>
                                            <p:cond delay="0"/>
                                          </p:stCondLst>
                                        </p:cTn>
                                        <p:tgtEl>
                                          <p:spTgt spid="6">
                                            <p:txEl>
                                              <p:pRg st="0" end="0"/>
                                            </p:txEl>
                                          </p:spTgt>
                                        </p:tgtEl>
                                        <p:attrNameLst>
                                          <p:attrName>ppt_y</p:attrName>
                                        </p:attrNameLst>
                                      </p:cBhvr>
                                    </p:anim>
                                    <p:animRot by="21600000">
                                      <p:cBhvr>
                                        <p:cTn id="10" dur="1000" fill="hold">
                                          <p:stCondLst>
                                            <p:cond delay="0"/>
                                          </p:stCondLst>
                                        </p:cTn>
                                        <p:tgtEl>
                                          <p:spTgt spid="6">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21" presetClass="entr" presetSubtype="8" fill="hold" grpId="0" nodeType="clickEffect">
                                  <p:stCondLst>
                                    <p:cond delay="0"/>
                                  </p:stCondLst>
                                  <p:childTnLst>
                                    <p:set>
                                      <p:cBhvr>
                                        <p:cTn id="14" dur="1" fill="hold">
                                          <p:stCondLst>
                                            <p:cond delay="0"/>
                                          </p:stCondLst>
                                        </p:cTn>
                                        <p:tgtEl>
                                          <p:spTgt spid="4"/>
                                        </p:tgtEl>
                                        <p:attrNameLst>
                                          <p:attrName>style.visibility</p:attrName>
                                        </p:attrNameLst>
                                      </p:cBhvr>
                                      <p:to>
                                        <p:strVal val="visible"/>
                                      </p:to>
                                    </p:set>
                                    <p:animEffect transition="in" filter="wheel(8)">
                                      <p:cBhvr>
                                        <p:cTn id="15"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705394" y="653142"/>
            <a:ext cx="10842172" cy="5538651"/>
          </a:xfrm>
          <a:prstGeom prst="roundRect">
            <a:avLst/>
          </a:prstGeom>
          <a:noFill/>
          <a:ln w="952500">
            <a:gradFill flip="none" rotWithShape="1">
              <a:gsLst>
                <a:gs pos="0">
                  <a:schemeClr val="accent1">
                    <a:lumMod val="5000"/>
                    <a:lumOff val="95000"/>
                  </a:schemeClr>
                </a:gs>
                <a:gs pos="74000">
                  <a:schemeClr val="accent4">
                    <a:lumMod val="75000"/>
                  </a:schemeClr>
                </a:gs>
                <a:gs pos="90000">
                  <a:srgbClr val="FFC000"/>
                </a:gs>
                <a:gs pos="100000">
                  <a:schemeClr val="accent4">
                    <a:lumMod val="5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295400" y="6207396"/>
            <a:ext cx="2743200" cy="365125"/>
          </a:xfrm>
        </p:spPr>
        <p:txBody>
          <a:bodyPr/>
          <a:lstStyle/>
          <a:p>
            <a:fld id="{CDD89675-AA0D-41E6-B9B7-6E51FE7FCAAC}" type="datetime1">
              <a:rPr lang="fr-FR" sz="1800" b="1" smtClean="0">
                <a:solidFill>
                  <a:schemeClr val="bg1"/>
                </a:solidFill>
                <a:latin typeface="Magneto" panose="04030805050802020D02" pitchFamily="82" charset="0"/>
              </a:rPr>
              <a:t>11/10/2020</a:t>
            </a:fld>
            <a:endParaRPr lang="fr-FR" b="1" dirty="0">
              <a:solidFill>
                <a:schemeClr val="bg1"/>
              </a:solidFill>
              <a:latin typeface="Magneto" panose="04030805050802020D02" pitchFamily="82" charset="0"/>
            </a:endParaRPr>
          </a:p>
        </p:txBody>
      </p:sp>
      <p:sp>
        <p:nvSpPr>
          <p:cNvPr id="6" name="Espace réservé du pied de page 5"/>
          <p:cNvSpPr>
            <a:spLocks noGrp="1"/>
          </p:cNvSpPr>
          <p:nvPr>
            <p:ph type="ftr" sz="quarter" idx="11"/>
          </p:nvPr>
        </p:nvSpPr>
        <p:spPr>
          <a:xfrm>
            <a:off x="4038600" y="6225720"/>
            <a:ext cx="4114800" cy="365125"/>
          </a:xfrm>
        </p:spPr>
        <p:txBody>
          <a:bodyPr/>
          <a:lstStyle/>
          <a:p>
            <a:r>
              <a:rPr lang="fr-FR" sz="2000" b="1" dirty="0" smtClean="0">
                <a:solidFill>
                  <a:schemeClr val="bg1"/>
                </a:solidFill>
                <a:latin typeface="Magneto" panose="04030805050802020D02" pitchFamily="82" charset="0"/>
              </a:rPr>
              <a:t>PPS   Lande   2020</a:t>
            </a:r>
            <a:endParaRPr lang="fr-FR" sz="2000" b="1" dirty="0">
              <a:solidFill>
                <a:schemeClr val="bg1"/>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8349343" y="6225720"/>
            <a:ext cx="2743200" cy="365125"/>
          </a:xfrm>
        </p:spPr>
        <p:txBody>
          <a:bodyPr/>
          <a:lstStyle/>
          <a:p>
            <a:fld id="{89B37E9B-EDD6-4990-A3C9-D1540ED126F4}" type="slidenum">
              <a:rPr lang="fr-FR" sz="1800" b="1" smtClean="0">
                <a:solidFill>
                  <a:schemeClr val="bg1"/>
                </a:solidFill>
                <a:latin typeface="Magneto" panose="04030805050802020D02" pitchFamily="82" charset="0"/>
              </a:rPr>
              <a:t>14</a:t>
            </a:fld>
            <a:endParaRPr lang="fr-FR" sz="1800" b="1" dirty="0">
              <a:solidFill>
                <a:schemeClr val="bg1"/>
              </a:solidFill>
              <a:latin typeface="Magneto" panose="04030805050802020D02" pitchFamily="82" charset="0"/>
            </a:endParaRPr>
          </a:p>
        </p:txBody>
      </p:sp>
      <p:pic>
        <p:nvPicPr>
          <p:cNvPr id="2" name="Image 1"/>
          <p:cNvPicPr>
            <a:picLocks noChangeAspect="1"/>
          </p:cNvPicPr>
          <p:nvPr/>
        </p:nvPicPr>
        <p:blipFill>
          <a:blip r:embed="rId3"/>
          <a:stretch>
            <a:fillRect/>
          </a:stretch>
        </p:blipFill>
        <p:spPr>
          <a:xfrm>
            <a:off x="2649072" y="1150139"/>
            <a:ext cx="6871446" cy="4572635"/>
          </a:xfrm>
          <a:prstGeom prst="rect">
            <a:avLst/>
          </a:prstGeom>
          <a:effectLst>
            <a:softEdge rad="127000"/>
          </a:effectLst>
        </p:spPr>
      </p:pic>
    </p:spTree>
    <p:extLst>
      <p:ext uri="{BB962C8B-B14F-4D97-AF65-F5344CB8AC3E}">
        <p14:creationId xmlns:p14="http://schemas.microsoft.com/office/powerpoint/2010/main" val="671219624"/>
      </p:ext>
    </p:extLst>
  </p:cSld>
  <p:clrMapOvr>
    <a:masterClrMapping/>
  </p:clrMapOvr>
  <mc:AlternateContent xmlns:mc="http://schemas.openxmlformats.org/markup-compatibility/2006">
    <mc:Choice xmlns:p14="http://schemas.microsoft.com/office/powerpoint/2010/main" Requires="p14">
      <p:transition spd="slow" p14:dur="7250" advTm="14000">
        <p:wedge/>
      </p:transition>
    </mc:Choice>
    <mc:Fallback>
      <p:transition spd="slow" advTm="14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6">
                                            <p:txEl>
                                              <p:pRg st="0" end="0"/>
                                            </p:txEl>
                                          </p:spTgt>
                                        </p:tgtEl>
                                        <p:attrNameLst>
                                          <p:attrName>ppt_w</p:attrName>
                                        </p:attrNameLst>
                                      </p:cBhvr>
                                    </p:anim>
                                    <p:anim by="(#ppt_w*0.50)" calcmode="lin" valueType="num">
                                      <p:cBhvr>
                                        <p:cTn id="8" dur="500" decel="50000" autoRev="1" fill="hold">
                                          <p:stCondLst>
                                            <p:cond delay="0"/>
                                          </p:stCondLst>
                                        </p:cTn>
                                        <p:tgtEl>
                                          <p:spTgt spid="6">
                                            <p:txEl>
                                              <p:pRg st="0" end="0"/>
                                            </p:txEl>
                                          </p:spTgt>
                                        </p:tgtEl>
                                        <p:attrNameLst>
                                          <p:attrName>ppt_x</p:attrName>
                                        </p:attrNameLst>
                                      </p:cBhvr>
                                    </p:anim>
                                    <p:anim from="(-#ppt_h/2)" to="(#ppt_y)" calcmode="lin" valueType="num">
                                      <p:cBhvr>
                                        <p:cTn id="9" dur="1000" fill="hold">
                                          <p:stCondLst>
                                            <p:cond delay="0"/>
                                          </p:stCondLst>
                                        </p:cTn>
                                        <p:tgtEl>
                                          <p:spTgt spid="6">
                                            <p:txEl>
                                              <p:pRg st="0" end="0"/>
                                            </p:txEl>
                                          </p:spTgt>
                                        </p:tgtEl>
                                        <p:attrNameLst>
                                          <p:attrName>ppt_y</p:attrName>
                                        </p:attrNameLst>
                                      </p:cBhvr>
                                    </p:anim>
                                    <p:animRot by="21600000">
                                      <p:cBhvr>
                                        <p:cTn id="10" dur="1000" fill="hold">
                                          <p:stCondLst>
                                            <p:cond delay="0"/>
                                          </p:stCondLst>
                                        </p:cTn>
                                        <p:tgtEl>
                                          <p:spTgt spid="6">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21" presetClass="entr" presetSubtype="8" fill="hold" grpId="0" nodeType="clickEffect">
                                  <p:stCondLst>
                                    <p:cond delay="0"/>
                                  </p:stCondLst>
                                  <p:childTnLst>
                                    <p:set>
                                      <p:cBhvr>
                                        <p:cTn id="14" dur="1" fill="hold">
                                          <p:stCondLst>
                                            <p:cond delay="0"/>
                                          </p:stCondLst>
                                        </p:cTn>
                                        <p:tgtEl>
                                          <p:spTgt spid="4"/>
                                        </p:tgtEl>
                                        <p:attrNameLst>
                                          <p:attrName>style.visibility</p:attrName>
                                        </p:attrNameLst>
                                      </p:cBhvr>
                                      <p:to>
                                        <p:strVal val="visible"/>
                                      </p:to>
                                    </p:set>
                                    <p:animEffect transition="in" filter="wheel(8)">
                                      <p:cBhvr>
                                        <p:cTn id="15"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rotWithShape="1">
          <a:blip r:embed="rId3" cstate="email">
            <a:extLst>
              <a:ext uri="{28A0092B-C50C-407E-A947-70E740481C1C}">
                <a14:useLocalDpi xmlns:a14="http://schemas.microsoft.com/office/drawing/2010/main"/>
              </a:ext>
            </a:extLst>
          </a:blip>
          <a:srcRect r="450" b="4432"/>
          <a:stretch/>
        </p:blipFill>
        <p:spPr>
          <a:xfrm>
            <a:off x="1241163" y="1046635"/>
            <a:ext cx="9709674" cy="4751664"/>
          </a:xfrm>
          <a:prstGeom prst="rect">
            <a:avLst/>
          </a:prstGeom>
          <a:effectLst>
            <a:softEdge rad="127000"/>
          </a:effectLst>
        </p:spPr>
      </p:pic>
      <p:sp>
        <p:nvSpPr>
          <p:cNvPr id="4" name="Rectangle à coins arrondis 3"/>
          <p:cNvSpPr/>
          <p:nvPr/>
        </p:nvSpPr>
        <p:spPr>
          <a:xfrm>
            <a:off x="705394" y="653142"/>
            <a:ext cx="10842172" cy="5538651"/>
          </a:xfrm>
          <a:prstGeom prst="roundRect">
            <a:avLst/>
          </a:prstGeom>
          <a:noFill/>
          <a:ln w="952500">
            <a:gradFill flip="none" rotWithShape="1">
              <a:gsLst>
                <a:gs pos="0">
                  <a:schemeClr val="accent1">
                    <a:lumMod val="5000"/>
                    <a:lumOff val="95000"/>
                  </a:schemeClr>
                </a:gs>
                <a:gs pos="74000">
                  <a:schemeClr val="accent4">
                    <a:lumMod val="75000"/>
                  </a:schemeClr>
                </a:gs>
                <a:gs pos="90000">
                  <a:srgbClr val="FFC000"/>
                </a:gs>
                <a:gs pos="100000">
                  <a:schemeClr val="accent4">
                    <a:lumMod val="5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295400" y="6207396"/>
            <a:ext cx="2743200" cy="365125"/>
          </a:xfrm>
        </p:spPr>
        <p:txBody>
          <a:bodyPr/>
          <a:lstStyle/>
          <a:p>
            <a:fld id="{CDD89675-AA0D-41E6-B9B7-6E51FE7FCAAC}" type="datetime1">
              <a:rPr lang="fr-FR" sz="1800" b="1" smtClean="0">
                <a:solidFill>
                  <a:schemeClr val="bg1"/>
                </a:solidFill>
                <a:latin typeface="Magneto" panose="04030805050802020D02" pitchFamily="82" charset="0"/>
              </a:rPr>
              <a:t>11/10/2020</a:t>
            </a:fld>
            <a:endParaRPr lang="fr-FR" b="1" dirty="0">
              <a:solidFill>
                <a:schemeClr val="bg1"/>
              </a:solidFill>
              <a:latin typeface="Magneto" panose="04030805050802020D02" pitchFamily="82" charset="0"/>
            </a:endParaRPr>
          </a:p>
        </p:txBody>
      </p:sp>
      <p:sp>
        <p:nvSpPr>
          <p:cNvPr id="6" name="Espace réservé du pied de page 5"/>
          <p:cNvSpPr>
            <a:spLocks noGrp="1"/>
          </p:cNvSpPr>
          <p:nvPr>
            <p:ph type="ftr" sz="quarter" idx="11"/>
          </p:nvPr>
        </p:nvSpPr>
        <p:spPr>
          <a:xfrm>
            <a:off x="4038600" y="6225720"/>
            <a:ext cx="4114800" cy="365125"/>
          </a:xfrm>
        </p:spPr>
        <p:txBody>
          <a:bodyPr/>
          <a:lstStyle/>
          <a:p>
            <a:r>
              <a:rPr lang="fr-FR" sz="2000" b="1" dirty="0" smtClean="0">
                <a:solidFill>
                  <a:schemeClr val="bg1"/>
                </a:solidFill>
                <a:latin typeface="Magneto" panose="04030805050802020D02" pitchFamily="82" charset="0"/>
              </a:rPr>
              <a:t>PPS   Lande   2020</a:t>
            </a:r>
            <a:endParaRPr lang="fr-FR" sz="2000" b="1" dirty="0">
              <a:solidFill>
                <a:schemeClr val="bg1"/>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8349343" y="6225720"/>
            <a:ext cx="2743200" cy="365125"/>
          </a:xfrm>
        </p:spPr>
        <p:txBody>
          <a:bodyPr/>
          <a:lstStyle/>
          <a:p>
            <a:fld id="{89B37E9B-EDD6-4990-A3C9-D1540ED126F4}" type="slidenum">
              <a:rPr lang="fr-FR" sz="1800" b="1" smtClean="0">
                <a:solidFill>
                  <a:schemeClr val="bg1"/>
                </a:solidFill>
                <a:latin typeface="Magneto" panose="04030805050802020D02" pitchFamily="82" charset="0"/>
              </a:rPr>
              <a:t>15</a:t>
            </a:fld>
            <a:endParaRPr lang="fr-FR" sz="1800" b="1" dirty="0">
              <a:solidFill>
                <a:schemeClr val="bg1"/>
              </a:solidFill>
              <a:latin typeface="Magneto" panose="04030805050802020D02" pitchFamily="82" charset="0"/>
            </a:endParaRPr>
          </a:p>
        </p:txBody>
      </p:sp>
      <p:sp>
        <p:nvSpPr>
          <p:cNvPr id="8" name="Rectangle 7"/>
          <p:cNvSpPr/>
          <p:nvPr/>
        </p:nvSpPr>
        <p:spPr>
          <a:xfrm>
            <a:off x="1954504" y="3950194"/>
            <a:ext cx="8343951" cy="1754326"/>
          </a:xfrm>
          <a:prstGeom prst="rect">
            <a:avLst/>
          </a:prstGeom>
        </p:spPr>
        <p:txBody>
          <a:bodyPr wrap="none">
            <a:spAutoFit/>
          </a:bodyPr>
          <a:lstStyle/>
          <a:p>
            <a:r>
              <a:rPr lang="fr-FR" sz="5400" b="1" dirty="0" smtClean="0">
                <a:ln>
                  <a:solidFill>
                    <a:schemeClr val="accent6">
                      <a:lumMod val="50000"/>
                    </a:schemeClr>
                  </a:solidFill>
                </a:ln>
                <a:solidFill>
                  <a:schemeClr val="bg1"/>
                </a:solidFill>
                <a:effectLst>
                  <a:glow rad="228600">
                    <a:schemeClr val="accent6">
                      <a:satMod val="175000"/>
                      <a:alpha val="40000"/>
                    </a:schemeClr>
                  </a:glow>
                </a:effectLst>
                <a:latin typeface="Magneto" panose="04030805050802020D02" pitchFamily="82" charset="0"/>
              </a:rPr>
              <a:t>           C’était</a:t>
            </a:r>
          </a:p>
          <a:p>
            <a:r>
              <a:rPr lang="fr-FR" sz="5400" b="1" dirty="0">
                <a:ln>
                  <a:solidFill>
                    <a:schemeClr val="accent6">
                      <a:lumMod val="50000"/>
                    </a:schemeClr>
                  </a:solidFill>
                </a:ln>
                <a:solidFill>
                  <a:schemeClr val="bg1"/>
                </a:solidFill>
                <a:effectLst>
                  <a:glow rad="228600">
                    <a:schemeClr val="accent6">
                      <a:satMod val="175000"/>
                      <a:alpha val="40000"/>
                    </a:schemeClr>
                  </a:glow>
                </a:effectLst>
                <a:latin typeface="Magneto" panose="04030805050802020D02" pitchFamily="82" charset="0"/>
              </a:rPr>
              <a:t>La Roque sur </a:t>
            </a:r>
            <a:r>
              <a:rPr lang="fr-FR" sz="5400" b="1" dirty="0" smtClean="0">
                <a:ln>
                  <a:solidFill>
                    <a:schemeClr val="accent6">
                      <a:lumMod val="50000"/>
                    </a:schemeClr>
                  </a:solidFill>
                </a:ln>
                <a:solidFill>
                  <a:schemeClr val="bg1"/>
                </a:solidFill>
                <a:effectLst>
                  <a:glow rad="228600">
                    <a:schemeClr val="accent6">
                      <a:satMod val="175000"/>
                      <a:alpha val="40000"/>
                    </a:schemeClr>
                  </a:glow>
                </a:effectLst>
                <a:latin typeface="Magneto" panose="04030805050802020D02" pitchFamily="82" charset="0"/>
              </a:rPr>
              <a:t>Pernes</a:t>
            </a:r>
            <a:endParaRPr lang="fr-FR" sz="5400" b="1" dirty="0">
              <a:ln>
                <a:solidFill>
                  <a:schemeClr val="accent6">
                    <a:lumMod val="50000"/>
                  </a:schemeClr>
                </a:solidFill>
              </a:ln>
              <a:solidFill>
                <a:schemeClr val="bg1"/>
              </a:solidFill>
              <a:effectLst>
                <a:glow rad="228600">
                  <a:schemeClr val="accent6">
                    <a:satMod val="175000"/>
                    <a:alpha val="40000"/>
                  </a:schemeClr>
                </a:glow>
              </a:effectLst>
              <a:latin typeface="Magneto" panose="04030805050802020D02" pitchFamily="82" charset="0"/>
            </a:endParaRPr>
          </a:p>
        </p:txBody>
      </p:sp>
    </p:spTree>
    <p:extLst>
      <p:ext uri="{BB962C8B-B14F-4D97-AF65-F5344CB8AC3E}">
        <p14:creationId xmlns:p14="http://schemas.microsoft.com/office/powerpoint/2010/main" val="2889610006"/>
      </p:ext>
    </p:extLst>
  </p:cSld>
  <p:clrMapOvr>
    <a:masterClrMapping/>
  </p:clrMapOvr>
  <mc:AlternateContent xmlns:mc="http://schemas.openxmlformats.org/markup-compatibility/2006">
    <mc:Choice xmlns:p14="http://schemas.microsoft.com/office/powerpoint/2010/main" Requires="p14">
      <p:transition spd="slow" p14:dur="7250" advTm="14000">
        <p:wedge/>
      </p:transition>
    </mc:Choice>
    <mc:Fallback>
      <p:transition spd="slow" advTm="14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6">
                                            <p:txEl>
                                              <p:pRg st="0" end="0"/>
                                            </p:txEl>
                                          </p:spTgt>
                                        </p:tgtEl>
                                        <p:attrNameLst>
                                          <p:attrName>ppt_w</p:attrName>
                                        </p:attrNameLst>
                                      </p:cBhvr>
                                    </p:anim>
                                    <p:anim by="(#ppt_w*0.50)" calcmode="lin" valueType="num">
                                      <p:cBhvr>
                                        <p:cTn id="8" dur="500" decel="50000" autoRev="1" fill="hold">
                                          <p:stCondLst>
                                            <p:cond delay="0"/>
                                          </p:stCondLst>
                                        </p:cTn>
                                        <p:tgtEl>
                                          <p:spTgt spid="6">
                                            <p:txEl>
                                              <p:pRg st="0" end="0"/>
                                            </p:txEl>
                                          </p:spTgt>
                                        </p:tgtEl>
                                        <p:attrNameLst>
                                          <p:attrName>ppt_x</p:attrName>
                                        </p:attrNameLst>
                                      </p:cBhvr>
                                    </p:anim>
                                    <p:anim from="(-#ppt_h/2)" to="(#ppt_y)" calcmode="lin" valueType="num">
                                      <p:cBhvr>
                                        <p:cTn id="9" dur="1000" fill="hold">
                                          <p:stCondLst>
                                            <p:cond delay="0"/>
                                          </p:stCondLst>
                                        </p:cTn>
                                        <p:tgtEl>
                                          <p:spTgt spid="6">
                                            <p:txEl>
                                              <p:pRg st="0" end="0"/>
                                            </p:txEl>
                                          </p:spTgt>
                                        </p:tgtEl>
                                        <p:attrNameLst>
                                          <p:attrName>ppt_y</p:attrName>
                                        </p:attrNameLst>
                                      </p:cBhvr>
                                    </p:anim>
                                    <p:animRot by="21600000">
                                      <p:cBhvr>
                                        <p:cTn id="10" dur="1000" fill="hold">
                                          <p:stCondLst>
                                            <p:cond delay="0"/>
                                          </p:stCondLst>
                                        </p:cTn>
                                        <p:tgtEl>
                                          <p:spTgt spid="6">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8">
                                            <p:txEl>
                                              <p:pRg st="0" end="0"/>
                                            </p:txEl>
                                          </p:spTgt>
                                        </p:tgtEl>
                                        <p:attrNameLst>
                                          <p:attrName>style.visibility</p:attrName>
                                        </p:attrNameLst>
                                      </p:cBhvr>
                                      <p:to>
                                        <p:strVal val="visible"/>
                                      </p:to>
                                    </p:set>
                                    <p:anim by="(-#ppt_w*2)" calcmode="lin" valueType="num">
                                      <p:cBhvr rctx="PPT">
                                        <p:cTn id="15" dur="500" autoRev="1" fill="hold">
                                          <p:stCondLst>
                                            <p:cond delay="0"/>
                                          </p:stCondLst>
                                        </p:cTn>
                                        <p:tgtEl>
                                          <p:spTgt spid="8">
                                            <p:txEl>
                                              <p:pRg st="0" end="0"/>
                                            </p:txEl>
                                          </p:spTgt>
                                        </p:tgtEl>
                                        <p:attrNameLst>
                                          <p:attrName>ppt_w</p:attrName>
                                        </p:attrNameLst>
                                      </p:cBhvr>
                                    </p:anim>
                                    <p:anim by="(#ppt_w*0.50)" calcmode="lin" valueType="num">
                                      <p:cBhvr>
                                        <p:cTn id="16" dur="500" decel="50000" autoRev="1" fill="hold">
                                          <p:stCondLst>
                                            <p:cond delay="0"/>
                                          </p:stCondLst>
                                        </p:cTn>
                                        <p:tgtEl>
                                          <p:spTgt spid="8">
                                            <p:txEl>
                                              <p:pRg st="0" end="0"/>
                                            </p:txEl>
                                          </p:spTgt>
                                        </p:tgtEl>
                                        <p:attrNameLst>
                                          <p:attrName>ppt_x</p:attrName>
                                        </p:attrNameLst>
                                      </p:cBhvr>
                                    </p:anim>
                                    <p:anim from="(-#ppt_h/2)" to="(#ppt_y)" calcmode="lin" valueType="num">
                                      <p:cBhvr>
                                        <p:cTn id="17" dur="1000" fill="hold">
                                          <p:stCondLst>
                                            <p:cond delay="0"/>
                                          </p:stCondLst>
                                        </p:cTn>
                                        <p:tgtEl>
                                          <p:spTgt spid="8">
                                            <p:txEl>
                                              <p:pRg st="0" end="0"/>
                                            </p:txEl>
                                          </p:spTgt>
                                        </p:tgtEl>
                                        <p:attrNameLst>
                                          <p:attrName>ppt_y</p:attrName>
                                        </p:attrNameLst>
                                      </p:cBhvr>
                                    </p:anim>
                                    <p:animRot by="21600000">
                                      <p:cBhvr>
                                        <p:cTn id="18" dur="1000" fill="hold">
                                          <p:stCondLst>
                                            <p:cond delay="0"/>
                                          </p:stCondLst>
                                        </p:cTn>
                                        <p:tgtEl>
                                          <p:spTgt spid="8">
                                            <p:txEl>
                                              <p:pRg st="0" end="0"/>
                                            </p:txEl>
                                          </p:spTgt>
                                        </p:tgtEl>
                                        <p:attrNameLst>
                                          <p:attrName>r</p:attrName>
                                        </p:attrNameLst>
                                      </p:cBhvr>
                                    </p:animRot>
                                  </p:childTnLst>
                                </p:cTn>
                              </p:par>
                            </p:childTnLst>
                          </p:cTn>
                        </p:par>
                      </p:childTnLst>
                    </p:cTn>
                  </p:par>
                  <p:par>
                    <p:cTn id="19" fill="hold">
                      <p:stCondLst>
                        <p:cond delay="indefinite"/>
                      </p:stCondLst>
                      <p:childTnLst>
                        <p:par>
                          <p:cTn id="20" fill="hold">
                            <p:stCondLst>
                              <p:cond delay="0"/>
                            </p:stCondLst>
                            <p:childTnLst>
                              <p:par>
                                <p:cTn id="21" presetID="56" presetClass="entr" presetSubtype="0" fill="hold" nodeType="clickEffect">
                                  <p:stCondLst>
                                    <p:cond delay="0"/>
                                  </p:stCondLst>
                                  <p:iterate type="lt">
                                    <p:tmPct val="10000"/>
                                  </p:iterate>
                                  <p:childTnLst>
                                    <p:set>
                                      <p:cBhvr>
                                        <p:cTn id="22" dur="1" fill="hold">
                                          <p:stCondLst>
                                            <p:cond delay="0"/>
                                          </p:stCondLst>
                                        </p:cTn>
                                        <p:tgtEl>
                                          <p:spTgt spid="8">
                                            <p:txEl>
                                              <p:pRg st="1" end="1"/>
                                            </p:txEl>
                                          </p:spTgt>
                                        </p:tgtEl>
                                        <p:attrNameLst>
                                          <p:attrName>style.visibility</p:attrName>
                                        </p:attrNameLst>
                                      </p:cBhvr>
                                      <p:to>
                                        <p:strVal val="visible"/>
                                      </p:to>
                                    </p:set>
                                    <p:anim by="(-#ppt_w*2)" calcmode="lin" valueType="num">
                                      <p:cBhvr rctx="PPT">
                                        <p:cTn id="23" dur="500" autoRev="1" fill="hold">
                                          <p:stCondLst>
                                            <p:cond delay="0"/>
                                          </p:stCondLst>
                                        </p:cTn>
                                        <p:tgtEl>
                                          <p:spTgt spid="8">
                                            <p:txEl>
                                              <p:pRg st="1" end="1"/>
                                            </p:txEl>
                                          </p:spTgt>
                                        </p:tgtEl>
                                        <p:attrNameLst>
                                          <p:attrName>ppt_w</p:attrName>
                                        </p:attrNameLst>
                                      </p:cBhvr>
                                    </p:anim>
                                    <p:anim by="(#ppt_w*0.50)" calcmode="lin" valueType="num">
                                      <p:cBhvr>
                                        <p:cTn id="24" dur="500" decel="50000" autoRev="1" fill="hold">
                                          <p:stCondLst>
                                            <p:cond delay="0"/>
                                          </p:stCondLst>
                                        </p:cTn>
                                        <p:tgtEl>
                                          <p:spTgt spid="8">
                                            <p:txEl>
                                              <p:pRg st="1" end="1"/>
                                            </p:txEl>
                                          </p:spTgt>
                                        </p:tgtEl>
                                        <p:attrNameLst>
                                          <p:attrName>ppt_x</p:attrName>
                                        </p:attrNameLst>
                                      </p:cBhvr>
                                    </p:anim>
                                    <p:anim from="(-#ppt_h/2)" to="(#ppt_y)" calcmode="lin" valueType="num">
                                      <p:cBhvr>
                                        <p:cTn id="25" dur="1000" fill="hold">
                                          <p:stCondLst>
                                            <p:cond delay="0"/>
                                          </p:stCondLst>
                                        </p:cTn>
                                        <p:tgtEl>
                                          <p:spTgt spid="8">
                                            <p:txEl>
                                              <p:pRg st="1" end="1"/>
                                            </p:txEl>
                                          </p:spTgt>
                                        </p:tgtEl>
                                        <p:attrNameLst>
                                          <p:attrName>ppt_y</p:attrName>
                                        </p:attrNameLst>
                                      </p:cBhvr>
                                    </p:anim>
                                    <p:animRot by="21600000">
                                      <p:cBhvr>
                                        <p:cTn id="26" dur="1000" fill="hold">
                                          <p:stCondLst>
                                            <p:cond delay="0"/>
                                          </p:stCondLst>
                                        </p:cTn>
                                        <p:tgtEl>
                                          <p:spTgt spid="8">
                                            <p:txEl>
                                              <p:pRg st="1" end="1"/>
                                            </p:txEl>
                                          </p:spTgt>
                                        </p:tgtEl>
                                        <p:attrNameLst>
                                          <p:attrName>r</p:attrName>
                                        </p:attrNameLst>
                                      </p:cBhvr>
                                    </p:animRot>
                                  </p:childTnLst>
                                </p:cTn>
                              </p:par>
                            </p:childTnLst>
                          </p:cTn>
                        </p:par>
                      </p:childTnLst>
                    </p:cTn>
                  </p:par>
                  <p:par>
                    <p:cTn id="27" fill="hold">
                      <p:stCondLst>
                        <p:cond delay="indefinite"/>
                      </p:stCondLst>
                      <p:childTnLst>
                        <p:par>
                          <p:cTn id="28" fill="hold">
                            <p:stCondLst>
                              <p:cond delay="0"/>
                            </p:stCondLst>
                            <p:childTnLst>
                              <p:par>
                                <p:cTn id="29" presetID="21" presetClass="entr" presetSubtype="8" fill="hold" grpId="0" nodeType="clickEffect">
                                  <p:stCondLst>
                                    <p:cond delay="0"/>
                                  </p:stCondLst>
                                  <p:childTnLst>
                                    <p:set>
                                      <p:cBhvr>
                                        <p:cTn id="30" dur="1" fill="hold">
                                          <p:stCondLst>
                                            <p:cond delay="0"/>
                                          </p:stCondLst>
                                        </p:cTn>
                                        <p:tgtEl>
                                          <p:spTgt spid="4"/>
                                        </p:tgtEl>
                                        <p:attrNameLst>
                                          <p:attrName>style.visibility</p:attrName>
                                        </p:attrNameLst>
                                      </p:cBhvr>
                                      <p:to>
                                        <p:strVal val="visible"/>
                                      </p:to>
                                    </p:set>
                                    <p:animEffect transition="in" filter="wheel(8)">
                                      <p:cBhvr>
                                        <p:cTn id="31"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theme/theme1.xml><?xml version="1.0" encoding="utf-8"?>
<a:theme xmlns:a="http://schemas.openxmlformats.org/drawingml/2006/main" name="Thèm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Thèm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72</TotalTime>
  <Words>199</Words>
  <Application>Microsoft Office PowerPoint</Application>
  <PresentationFormat>Grand écran</PresentationFormat>
  <Paragraphs>65</Paragraphs>
  <Slides>15</Slides>
  <Notes>15</Notes>
  <HiddenSlides>0</HiddenSlides>
  <MMClips>0</MMClips>
  <ScaleCrop>false</ScaleCrop>
  <HeadingPairs>
    <vt:vector size="6" baseType="variant">
      <vt:variant>
        <vt:lpstr>Polices utilisées</vt:lpstr>
      </vt:variant>
      <vt:variant>
        <vt:i4>4</vt:i4>
      </vt:variant>
      <vt:variant>
        <vt:lpstr>Thème</vt:lpstr>
      </vt:variant>
      <vt:variant>
        <vt:i4>1</vt:i4>
      </vt:variant>
      <vt:variant>
        <vt:lpstr>Titres des diapositives</vt:lpstr>
      </vt:variant>
      <vt:variant>
        <vt:i4>15</vt:i4>
      </vt:variant>
    </vt:vector>
  </HeadingPairs>
  <TitlesOfParts>
    <vt:vector size="20" baseType="lpstr">
      <vt:lpstr>Arial</vt:lpstr>
      <vt:lpstr>Calibri</vt:lpstr>
      <vt:lpstr>Calibri Light</vt:lpstr>
      <vt:lpstr>Magneto</vt:lpstr>
      <vt:lpstr>Thème Office</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Présentation PowerPoint</dc:title>
  <dc:creator>Alain</dc:creator>
  <cp:lastModifiedBy>Alain</cp:lastModifiedBy>
  <cp:revision>15</cp:revision>
  <dcterms:created xsi:type="dcterms:W3CDTF">2020-10-11T14:09:07Z</dcterms:created>
  <dcterms:modified xsi:type="dcterms:W3CDTF">2020-10-11T18:18:31Z</dcterms:modified>
  <cp:contentStatus>Final</cp:contentStatus>
</cp:coreProperties>
</file>

<file path=docProps/custom.xml><?xml version="1.0" encoding="utf-8"?>
<Properties xmlns="http://schemas.openxmlformats.org/officeDocument/2006/custom-properties" xmlns:vt="http://schemas.openxmlformats.org/officeDocument/2006/docPropsVTypes">
  <property fmtid="{D5CDD505-2E9C-101B-9397-08002B2CF9AE}" pid="2" name="_MarkAsFinal">
    <vt:bool>true</vt:bool>
  </property>
</Properties>
</file>