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1" r:id="rId4"/>
    <p:sldId id="259" r:id="rId5"/>
    <p:sldId id="258" r:id="rId6"/>
    <p:sldId id="268" r:id="rId7"/>
    <p:sldId id="260" r:id="rId8"/>
    <p:sldId id="267" r:id="rId9"/>
    <p:sldId id="266" r:id="rId10"/>
    <p:sldId id="262" r:id="rId11"/>
    <p:sldId id="263" r:id="rId12"/>
    <p:sldId id="265" r:id="rId13"/>
    <p:sldId id="264"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WEciuRkKP77BHvckI0ggQ==" hashData="3ibWsALkUz7SrIt9u/xY63RjFOf0uhQXzXyVlBjsua4sKd0szyU8IUB6mddGjwNHzYrHd9cv9QSF5k+3BxoC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231700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4">
                <a:lumMod val="67000"/>
              </a:schemeClr>
            </a:gs>
            <a:gs pos="48000">
              <a:schemeClr val="accent4">
                <a:lumMod val="97000"/>
                <a:lumOff val="3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43163" y="1054402"/>
            <a:ext cx="9705673" cy="4749196"/>
          </a:xfrm>
          <a:prstGeom prst="rect">
            <a:avLst/>
          </a:prstGeom>
        </p:spPr>
      </p:pic>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924024" y="4831563"/>
            <a:ext cx="8343951" cy="923330"/>
          </a:xfrm>
          <a:prstGeom prst="rect">
            <a:avLst/>
          </a:prstGeom>
        </p:spPr>
        <p:txBody>
          <a:bodyPr wrap="none">
            <a:spAutoFit/>
          </a:bodyPr>
          <a:lstStyle/>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208036" y="1326794"/>
            <a:ext cx="1707520"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N°2</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La chanson des cigales-.wav"/>
          </p:stSnd>
        </p:sndAc>
      </p:transition>
    </mc:Choice>
    <mc:Fallback>
      <p:transition spd="slow" advTm="14000">
        <p:wedge/>
        <p:sndAc>
          <p:stSnd loop="1">
            <p:snd r:embed="rId3" name="audio5 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11">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11">
                                            <p:txEl>
                                              <p:pRg st="0" end="0"/>
                                            </p:txEl>
                                          </p:spTgt>
                                        </p:tgtEl>
                                        <p:attrNameLst>
                                          <p:attrName>ppt_w</p:attrName>
                                        </p:attrNameLst>
                                      </p:cBhvr>
                                    </p:anim>
                                    <p:anim by="(#ppt_w*0.50)" calcmode="lin" valueType="num">
                                      <p:cBhvr>
                                        <p:cTn id="26" dur="500" decel="50000" autoRev="1" fill="hold">
                                          <p:stCondLst>
                                            <p:cond delay="0"/>
                                          </p:stCondLst>
                                        </p:cTn>
                                        <p:tgtEl>
                                          <p:spTgt spid="11">
                                            <p:txEl>
                                              <p:pRg st="0" end="0"/>
                                            </p:txEl>
                                          </p:spTgt>
                                        </p:tgtEl>
                                        <p:attrNameLst>
                                          <p:attrName>ppt_x</p:attrName>
                                        </p:attrNameLst>
                                      </p:cBhvr>
                                    </p:anim>
                                    <p:anim from="(-#ppt_h/2)" to="(#ppt_y)" calcmode="lin" valueType="num">
                                      <p:cBhvr>
                                        <p:cTn id="27" dur="1000" fill="hold">
                                          <p:stCondLst>
                                            <p:cond delay="0"/>
                                          </p:stCondLst>
                                        </p:cTn>
                                        <p:tgtEl>
                                          <p:spTgt spid="11">
                                            <p:txEl>
                                              <p:pRg st="0" end="0"/>
                                            </p:txEl>
                                          </p:spTgt>
                                        </p:tgtEl>
                                        <p:attrNameLst>
                                          <p:attrName>ppt_y</p:attrName>
                                        </p:attrNameLst>
                                      </p:cBhvr>
                                    </p:anim>
                                    <p:animRot by="21600000">
                                      <p:cBhvr>
                                        <p:cTn id="28" dur="1000" fill="hold">
                                          <p:stCondLst>
                                            <p:cond delay="0"/>
                                          </p:stCondLst>
                                        </p:cTn>
                                        <p:tgtEl>
                                          <p:spTgt spid="11">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301847" y="1012954"/>
            <a:ext cx="9649265" cy="4832092"/>
          </a:xfrm>
          <a:prstGeom prst="rect">
            <a:avLst/>
          </a:prstGeom>
        </p:spPr>
        <p:txBody>
          <a:bodyPr wrap="square">
            <a:spAutoFit/>
          </a:bodyPr>
          <a:lstStyle/>
          <a:p>
            <a:r>
              <a:rPr lang="fr-FR" sz="28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Au </a:t>
            </a:r>
            <a:r>
              <a:rPr lang="fr-FR" sz="28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cœur du Luberon, le charme pittoresque du village de la Roque sur Pernes, lui confère un visage de carte postale. Il faut arriver par la petite route de l'Isle sur la Sorgue (route qui traverse les anciennes carrières de gypse), pour avoir une vue enchanteresse du village préservé. Les maisons à flanc de colline donnent une vision de crèche grandeur nature. Il est des villages qui meurent, et d’autres qui ressuscitent. La Roque-sur-Pernes (mot à mot : le Rocher au-dessus de Pernes) est de ceux-ci.  </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47414"/>
            <a:ext cx="6871448" cy="4578102"/>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56447"/>
            <a:ext cx="6877198" cy="4556143"/>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51348"/>
            <a:ext cx="6884895" cy="4561242"/>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151529" y="1129553"/>
            <a:ext cx="7883566" cy="4602031"/>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42439"/>
            <a:ext cx="6898342" cy="4570151"/>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5038" y="1156374"/>
            <a:ext cx="6822033" cy="4545180"/>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83251"/>
            <a:ext cx="6817659" cy="4542265"/>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9412" y="1174292"/>
            <a:ext cx="6790764" cy="4524347"/>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56374"/>
            <a:ext cx="6871447" cy="4578102"/>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69894"/>
            <a:ext cx="6837706" cy="4555622"/>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165334"/>
            <a:ext cx="6831106" cy="4551224"/>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2" y="1150139"/>
            <a:ext cx="6871446" cy="4572635"/>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50" b="4432"/>
          <a:stretch/>
        </p:blipFill>
        <p:spPr>
          <a:xfrm>
            <a:off x="1241163" y="1046635"/>
            <a:ext cx="9709674" cy="4751664"/>
          </a:xfrm>
          <a:prstGeom prst="rect">
            <a:avLst/>
          </a:prstGeom>
          <a:effectLst>
            <a:softEdge rad="127000"/>
          </a:effectLst>
        </p:spPr>
      </p:pic>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1954504" y="3950194"/>
            <a:ext cx="8343951"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8961000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199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2020-10-11T14:09:07Z</dcterms:created>
  <dcterms:modified xsi:type="dcterms:W3CDTF">2020-10-11T18:12:18Z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