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61" r:id="rId4"/>
    <p:sldId id="259" r:id="rId5"/>
    <p:sldId id="258" r:id="rId6"/>
    <p:sldId id="268" r:id="rId7"/>
    <p:sldId id="260" r:id="rId8"/>
    <p:sldId id="267" r:id="rId9"/>
    <p:sldId id="266" r:id="rId10"/>
    <p:sldId id="262" r:id="rId11"/>
    <p:sldId id="263" r:id="rId12"/>
    <p:sldId id="265" r:id="rId13"/>
    <p:sldId id="264"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dPOEl2s3z+PNBi3AEazQA==" hashData="xoQik1RK2X64Cqn1/k+UrUlZ9XqlIoxrR7XuenSPIMgLp/PJpMTFew0NtPQUezyAQgMy6AE+lHhJe+P4+5f3A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9"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A8B8D7-FFFD-4063-B8D3-2D10CB22AB80}" type="datetimeFigureOut">
              <a:rPr lang="fr-FR" smtClean="0"/>
              <a:t>11/10/2020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FC4205-5E11-45BB-838C-A0FCA956AFCD}" type="slidenum">
              <a:rPr lang="fr-FR" smtClean="0"/>
              <a:t>‹N°›</a:t>
            </a:fld>
            <a:endParaRPr lang="fr-FR"/>
          </a:p>
        </p:txBody>
      </p:sp>
    </p:spTree>
    <p:extLst>
      <p:ext uri="{BB962C8B-B14F-4D97-AF65-F5344CB8AC3E}">
        <p14:creationId xmlns:p14="http://schemas.microsoft.com/office/powerpoint/2010/main" val="6953604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a:t>
            </a:fld>
            <a:endParaRPr lang="fr-FR"/>
          </a:p>
        </p:txBody>
      </p:sp>
    </p:spTree>
    <p:extLst>
      <p:ext uri="{BB962C8B-B14F-4D97-AF65-F5344CB8AC3E}">
        <p14:creationId xmlns:p14="http://schemas.microsoft.com/office/powerpoint/2010/main" val="24121460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2</a:t>
            </a:fld>
            <a:endParaRPr lang="fr-FR"/>
          </a:p>
        </p:txBody>
      </p:sp>
    </p:spTree>
    <p:extLst>
      <p:ext uri="{BB962C8B-B14F-4D97-AF65-F5344CB8AC3E}">
        <p14:creationId xmlns:p14="http://schemas.microsoft.com/office/powerpoint/2010/main" val="32251396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3</a:t>
            </a:fld>
            <a:endParaRPr lang="fr-FR"/>
          </a:p>
        </p:txBody>
      </p:sp>
    </p:spTree>
    <p:extLst>
      <p:ext uri="{BB962C8B-B14F-4D97-AF65-F5344CB8AC3E}">
        <p14:creationId xmlns:p14="http://schemas.microsoft.com/office/powerpoint/2010/main" val="8880738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4</a:t>
            </a:fld>
            <a:endParaRPr lang="fr-FR"/>
          </a:p>
        </p:txBody>
      </p:sp>
    </p:spTree>
    <p:extLst>
      <p:ext uri="{BB962C8B-B14F-4D97-AF65-F5344CB8AC3E}">
        <p14:creationId xmlns:p14="http://schemas.microsoft.com/office/powerpoint/2010/main" val="15066956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5</a:t>
            </a:fld>
            <a:endParaRPr lang="fr-FR"/>
          </a:p>
        </p:txBody>
      </p:sp>
    </p:spTree>
    <p:extLst>
      <p:ext uri="{BB962C8B-B14F-4D97-AF65-F5344CB8AC3E}">
        <p14:creationId xmlns:p14="http://schemas.microsoft.com/office/powerpoint/2010/main" val="34262273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6</a:t>
            </a:fld>
            <a:endParaRPr lang="fr-FR"/>
          </a:p>
        </p:txBody>
      </p:sp>
    </p:spTree>
    <p:extLst>
      <p:ext uri="{BB962C8B-B14F-4D97-AF65-F5344CB8AC3E}">
        <p14:creationId xmlns:p14="http://schemas.microsoft.com/office/powerpoint/2010/main" val="15141830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7</a:t>
            </a:fld>
            <a:endParaRPr lang="fr-FR"/>
          </a:p>
        </p:txBody>
      </p:sp>
    </p:spTree>
    <p:extLst>
      <p:ext uri="{BB962C8B-B14F-4D97-AF65-F5344CB8AC3E}">
        <p14:creationId xmlns:p14="http://schemas.microsoft.com/office/powerpoint/2010/main" val="26562167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8</a:t>
            </a:fld>
            <a:endParaRPr lang="fr-FR"/>
          </a:p>
        </p:txBody>
      </p:sp>
    </p:spTree>
    <p:extLst>
      <p:ext uri="{BB962C8B-B14F-4D97-AF65-F5344CB8AC3E}">
        <p14:creationId xmlns:p14="http://schemas.microsoft.com/office/powerpoint/2010/main" val="32493050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9</a:t>
            </a:fld>
            <a:endParaRPr lang="fr-FR"/>
          </a:p>
        </p:txBody>
      </p:sp>
    </p:spTree>
    <p:extLst>
      <p:ext uri="{BB962C8B-B14F-4D97-AF65-F5344CB8AC3E}">
        <p14:creationId xmlns:p14="http://schemas.microsoft.com/office/powerpoint/2010/main" val="10271075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10</a:t>
            </a:fld>
            <a:endParaRPr lang="fr-FR"/>
          </a:p>
        </p:txBody>
      </p:sp>
    </p:spTree>
    <p:extLst>
      <p:ext uri="{BB962C8B-B14F-4D97-AF65-F5344CB8AC3E}">
        <p14:creationId xmlns:p14="http://schemas.microsoft.com/office/powerpoint/2010/main" val="26783183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11</a:t>
            </a:fld>
            <a:endParaRPr lang="fr-FR"/>
          </a:p>
        </p:txBody>
      </p:sp>
    </p:spTree>
    <p:extLst>
      <p:ext uri="{BB962C8B-B14F-4D97-AF65-F5344CB8AC3E}">
        <p14:creationId xmlns:p14="http://schemas.microsoft.com/office/powerpoint/2010/main" val="33573598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12</a:t>
            </a:fld>
            <a:endParaRPr lang="fr-FR"/>
          </a:p>
        </p:txBody>
      </p:sp>
    </p:spTree>
    <p:extLst>
      <p:ext uri="{BB962C8B-B14F-4D97-AF65-F5344CB8AC3E}">
        <p14:creationId xmlns:p14="http://schemas.microsoft.com/office/powerpoint/2010/main" val="27975235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13</a:t>
            </a:fld>
            <a:endParaRPr lang="fr-FR"/>
          </a:p>
        </p:txBody>
      </p:sp>
    </p:spTree>
    <p:extLst>
      <p:ext uri="{BB962C8B-B14F-4D97-AF65-F5344CB8AC3E}">
        <p14:creationId xmlns:p14="http://schemas.microsoft.com/office/powerpoint/2010/main" val="36389458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14</a:t>
            </a:fld>
            <a:endParaRPr lang="fr-FR"/>
          </a:p>
        </p:txBody>
      </p:sp>
    </p:spTree>
    <p:extLst>
      <p:ext uri="{BB962C8B-B14F-4D97-AF65-F5344CB8AC3E}">
        <p14:creationId xmlns:p14="http://schemas.microsoft.com/office/powerpoint/2010/main" val="36671967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15</a:t>
            </a:fld>
            <a:endParaRPr lang="fr-FR"/>
          </a:p>
        </p:txBody>
      </p:sp>
    </p:spTree>
    <p:extLst>
      <p:ext uri="{BB962C8B-B14F-4D97-AF65-F5344CB8AC3E}">
        <p14:creationId xmlns:p14="http://schemas.microsoft.com/office/powerpoint/2010/main" val="23170014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C3FDFC0C-C505-41BE-B5DD-F09B376BCBFD}"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40610613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D03263F-45C6-4975-A5E0-30AF95E19A9E}"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86070746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542A565-8418-44C0-9EAA-FDCA5651EE26}"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21993307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636CDD77-ACA7-49B9-9979-275BE9BD6DB7}" type="datetime1">
              <a:rPr lang="fr-FR" smtClean="0"/>
              <a:t>11/10/2020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82672856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161835D-17C1-45D0-B77F-6F68A54E1CEC}" type="datetime1">
              <a:rPr lang="fr-FR" smtClean="0"/>
              <a:t>11/10/2020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27199568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BC9AD0E-0D23-41BE-92AD-F8AF131413E1}" type="datetime1">
              <a:rPr lang="fr-FR" smtClean="0"/>
              <a:t>11/10/2020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389284024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E0F1F17-8F48-489B-8A35-019E04841E10}" type="datetime1">
              <a:rPr lang="fr-FR" smtClean="0"/>
              <a:t>11/10/2020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43304067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CBF567A-A79C-4DEB-8E33-896AD37C0E7A}" type="datetime1">
              <a:rPr lang="fr-FR" smtClean="0"/>
              <a:t>11/10/2020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16761300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3A4C5F3-4144-4C23-ABA9-FD98776624CB}" type="datetime1">
              <a:rPr lang="fr-FR" smtClean="0"/>
              <a:t>11/10/2020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45327342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0C509D6-5EB7-42A1-A0C2-33903572FCA8}"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52158662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0B631CC-3629-4227-9B53-B6E87440E68C}"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19007712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9000">
              <a:schemeClr val="accent4">
                <a:lumMod val="67000"/>
              </a:schemeClr>
            </a:gs>
            <a:gs pos="48000">
              <a:schemeClr val="accent4">
                <a:lumMod val="97000"/>
                <a:lumOff val="3000"/>
              </a:schemeClr>
            </a:gs>
            <a:gs pos="22000">
              <a:schemeClr val="accent4">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99B5A2-FFCA-4538-BB58-4A49DD268287}" type="datetime1">
              <a:rPr lang="fr-FR" smtClean="0"/>
              <a:t>11/10/2020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B37E9B-EDD6-4990-A3C9-D1540ED126F4}" type="slidenum">
              <a:rPr lang="fr-FR" smtClean="0"/>
              <a:t>‹N°›</a:t>
            </a:fld>
            <a:endParaRPr lang="fr-FR"/>
          </a:p>
        </p:txBody>
      </p:sp>
    </p:spTree>
    <p:extLst>
      <p:ext uri="{BB962C8B-B14F-4D97-AF65-F5344CB8AC3E}">
        <p14:creationId xmlns:p14="http://schemas.microsoft.com/office/powerpoint/2010/main" val="27096951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43163" y="1054402"/>
            <a:ext cx="9705673" cy="4749196"/>
          </a:xfrm>
          <a:prstGeom prst="rect">
            <a:avLst/>
          </a:prstGeom>
        </p:spPr>
      </p:pic>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a:t>
            </a:fld>
            <a:endParaRPr lang="fr-FR" sz="1800" b="1" dirty="0">
              <a:solidFill>
                <a:schemeClr val="bg1"/>
              </a:solidFill>
              <a:latin typeface="Magneto" panose="04030805050802020D02" pitchFamily="82" charset="0"/>
            </a:endParaRPr>
          </a:p>
        </p:txBody>
      </p:sp>
      <p:sp>
        <p:nvSpPr>
          <p:cNvPr id="8" name="Rectangle 7"/>
          <p:cNvSpPr/>
          <p:nvPr/>
        </p:nvSpPr>
        <p:spPr>
          <a:xfrm>
            <a:off x="1924024" y="4831563"/>
            <a:ext cx="8343951" cy="923330"/>
          </a:xfrm>
          <a:prstGeom prst="rect">
            <a:avLst/>
          </a:prstGeom>
        </p:spPr>
        <p:txBody>
          <a:bodyPr wrap="none">
            <a:spAutoFit/>
          </a:bodyPr>
          <a:lstStyle/>
          <a:p>
            <a:r>
              <a:rPr lang="fr-FR" sz="54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La Roque sur </a:t>
            </a:r>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Pernes</a:t>
            </a:r>
            <a:endParaRPr lang="fr-FR" sz="54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endParaRPr>
          </a:p>
        </p:txBody>
      </p:sp>
      <p:sp>
        <p:nvSpPr>
          <p:cNvPr id="11" name="Rectangle 10"/>
          <p:cNvSpPr/>
          <p:nvPr/>
        </p:nvSpPr>
        <p:spPr>
          <a:xfrm>
            <a:off x="1295400" y="1326794"/>
            <a:ext cx="1532792" cy="923330"/>
          </a:xfrm>
          <a:prstGeom prst="rect">
            <a:avLst/>
          </a:prstGeom>
          <a:noFill/>
        </p:spPr>
        <p:txBody>
          <a:bodyPr wrap="none" lIns="91440" tIns="45720" rIns="91440" bIns="45720">
            <a:spAutoFit/>
          </a:bodyPr>
          <a:lstStyle/>
          <a:p>
            <a:pPr algn="ctr"/>
            <a:r>
              <a:rPr lang="fr-FR" sz="5400" b="1" spc="50" dirty="0" smtClean="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rPr>
              <a:t>N°1</a:t>
            </a:r>
            <a:endParaRPr lang="fr-FR" sz="5400" b="1" cap="none" spc="50" dirty="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3778097154"/>
      </p:ext>
    </p:extLst>
  </p:cSld>
  <p:clrMapOvr>
    <a:masterClrMapping/>
  </p:clrMapOvr>
  <mc:AlternateContent xmlns:mc="http://schemas.openxmlformats.org/markup-compatibility/2006">
    <mc:Choice xmlns:p14="http://schemas.microsoft.com/office/powerpoint/2010/main" Requires="p14">
      <p:transition spd="slow" p14:dur="7250" advTm="14000">
        <p:wedge/>
        <p:sndAc>
          <p:stSnd loop="1">
            <p:snd r:embed="rId3" name="audio5 La chanson des cigales-.wav"/>
          </p:stSnd>
        </p:sndAc>
      </p:transition>
    </mc:Choice>
    <mc:Fallback>
      <p:transition spd="slow" advTm="14000">
        <p:wedge/>
        <p:sndAc>
          <p:stSnd loop="1">
            <p:snd r:embed="rId3" name="audio5 La chanson des cigal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8)">
                                      <p:cBhvr>
                                        <p:cTn id="20" dur="20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11">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11">
                                            <p:txEl>
                                              <p:pRg st="0" end="0"/>
                                            </p:txEl>
                                          </p:spTgt>
                                        </p:tgtEl>
                                        <p:attrNameLst>
                                          <p:attrName>ppt_w</p:attrName>
                                        </p:attrNameLst>
                                      </p:cBhvr>
                                    </p:anim>
                                    <p:anim by="(#ppt_w*0.50)" calcmode="lin" valueType="num">
                                      <p:cBhvr>
                                        <p:cTn id="26" dur="500" decel="50000" autoRev="1" fill="hold">
                                          <p:stCondLst>
                                            <p:cond delay="0"/>
                                          </p:stCondLst>
                                        </p:cTn>
                                        <p:tgtEl>
                                          <p:spTgt spid="11">
                                            <p:txEl>
                                              <p:pRg st="0" end="0"/>
                                            </p:txEl>
                                          </p:spTgt>
                                        </p:tgtEl>
                                        <p:attrNameLst>
                                          <p:attrName>ppt_x</p:attrName>
                                        </p:attrNameLst>
                                      </p:cBhvr>
                                    </p:anim>
                                    <p:anim from="(-#ppt_h/2)" to="(#ppt_y)" calcmode="lin" valueType="num">
                                      <p:cBhvr>
                                        <p:cTn id="27" dur="1000" fill="hold">
                                          <p:stCondLst>
                                            <p:cond delay="0"/>
                                          </p:stCondLst>
                                        </p:cTn>
                                        <p:tgtEl>
                                          <p:spTgt spid="11">
                                            <p:txEl>
                                              <p:pRg st="0" end="0"/>
                                            </p:txEl>
                                          </p:spTgt>
                                        </p:tgtEl>
                                        <p:attrNameLst>
                                          <p:attrName>ppt_y</p:attrName>
                                        </p:attrNameLst>
                                      </p:cBhvr>
                                    </p:anim>
                                    <p:animRot by="21600000">
                                      <p:cBhvr>
                                        <p:cTn id="28" dur="1000" fill="hold">
                                          <p:stCondLst>
                                            <p:cond delay="0"/>
                                          </p:stCondLst>
                                        </p:cTn>
                                        <p:tgtEl>
                                          <p:spTgt spid="11">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0" end="0"/>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0" end="0"/>
                                            </p:txEl>
                                          </p:spTgt>
                                        </p:tgtEl>
                                        <p:attrNameLst>
                                          <p:attrName>ppt_w</p:attrName>
                                        </p:attrNameLst>
                                      </p:cBhvr>
                                    </p:anim>
                                    <p:anim by="(#ppt_w*0.50)" calcmode="lin" valueType="num">
                                      <p:cBhvr>
                                        <p:cTn id="34" dur="500" decel="50000" autoRev="1" fill="hold">
                                          <p:stCondLst>
                                            <p:cond delay="0"/>
                                          </p:stCondLst>
                                        </p:cTn>
                                        <p:tgtEl>
                                          <p:spTgt spid="8">
                                            <p:txEl>
                                              <p:pRg st="0" end="0"/>
                                            </p:txEl>
                                          </p:spTgt>
                                        </p:tgtEl>
                                        <p:attrNameLst>
                                          <p:attrName>ppt_x</p:attrName>
                                        </p:attrNameLst>
                                      </p:cBhvr>
                                    </p:anim>
                                    <p:anim from="(-#ppt_h/2)" to="(#ppt_y)" calcmode="lin" valueType="num">
                                      <p:cBhvr>
                                        <p:cTn id="35" dur="1000" fill="hold">
                                          <p:stCondLst>
                                            <p:cond delay="0"/>
                                          </p:stCondLst>
                                        </p:cTn>
                                        <p:tgtEl>
                                          <p:spTgt spid="8">
                                            <p:txEl>
                                              <p:pRg st="0" end="0"/>
                                            </p:txEl>
                                          </p:spTgt>
                                        </p:tgtEl>
                                        <p:attrNameLst>
                                          <p:attrName>ppt_y</p:attrName>
                                        </p:attrNameLst>
                                      </p:cBhvr>
                                    </p:anim>
                                    <p:animRot by="21600000">
                                      <p:cBhvr>
                                        <p:cTn id="36"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2</a:t>
            </a:fld>
            <a:endParaRPr lang="fr-FR" sz="1800" b="1" dirty="0">
              <a:solidFill>
                <a:schemeClr val="bg1"/>
              </a:solidFill>
              <a:latin typeface="Magneto" panose="04030805050802020D02" pitchFamily="82" charset="0"/>
            </a:endParaRPr>
          </a:p>
        </p:txBody>
      </p:sp>
      <p:sp>
        <p:nvSpPr>
          <p:cNvPr id="2" name="Rectangle 1"/>
          <p:cNvSpPr/>
          <p:nvPr/>
        </p:nvSpPr>
        <p:spPr>
          <a:xfrm>
            <a:off x="1301847" y="1012954"/>
            <a:ext cx="9649265" cy="4832092"/>
          </a:xfrm>
          <a:prstGeom prst="rect">
            <a:avLst/>
          </a:prstGeom>
        </p:spPr>
        <p:txBody>
          <a:bodyPr wrap="square">
            <a:spAutoFit/>
          </a:bodyPr>
          <a:lstStyle/>
          <a:p>
            <a:r>
              <a:rPr lang="fr-FR" sz="28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Au </a:t>
            </a:r>
            <a:r>
              <a:rPr lang="fr-FR" sz="28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cœur du Luberon, le charme pittoresque du village de la Roque sur Pernes, lui confère un visage de carte postale. Il faut arriver par la petite route de l'Isle sur la Sorgue (route qui traverse les anciennes carrières de gypse), pour avoir une vue enchanteresse du village préservé. Les maisons à flanc de colline donnent une vision de crèche grandeur nature. Il est des villages qui meurent, et d’autres qui ressuscitent. La Roque-sur-Pernes (mot à mot : le Rocher au-dessus de Pernes) est de ceux-ci.  </a:t>
            </a:r>
            <a:endParaRPr lang="fr-FR" sz="28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5183850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3</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478741" y="1138618"/>
            <a:ext cx="7234518" cy="4580764"/>
          </a:xfrm>
          <a:prstGeom prst="rect">
            <a:avLst/>
          </a:prstGeom>
          <a:effectLst>
            <a:softEdge rad="127000"/>
          </a:effectLst>
        </p:spPr>
      </p:pic>
    </p:spTree>
    <p:extLst>
      <p:ext uri="{BB962C8B-B14F-4D97-AF65-F5344CB8AC3E}">
        <p14:creationId xmlns:p14="http://schemas.microsoft.com/office/powerpoint/2010/main" val="192510343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4</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662518" y="1144174"/>
            <a:ext cx="6848521" cy="4557379"/>
          </a:xfrm>
          <a:prstGeom prst="rect">
            <a:avLst/>
          </a:prstGeom>
          <a:effectLst>
            <a:softEdge rad="127000"/>
          </a:effectLst>
        </p:spPr>
      </p:pic>
    </p:spTree>
    <p:extLst>
      <p:ext uri="{BB962C8B-B14F-4D97-AF65-F5344CB8AC3E}">
        <p14:creationId xmlns:p14="http://schemas.microsoft.com/office/powerpoint/2010/main" val="133263283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1)">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5</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62518" y="1140012"/>
            <a:ext cx="6862482" cy="4574988"/>
          </a:xfrm>
          <a:prstGeom prst="rect">
            <a:avLst/>
          </a:prstGeom>
          <a:effectLst>
            <a:softEdge rad="127000"/>
          </a:effectLst>
        </p:spPr>
      </p:pic>
    </p:spTree>
    <p:extLst>
      <p:ext uri="{BB962C8B-B14F-4D97-AF65-F5344CB8AC3E}">
        <p14:creationId xmlns:p14="http://schemas.microsoft.com/office/powerpoint/2010/main" val="99761374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6</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065930" y="1151408"/>
            <a:ext cx="6053438" cy="4550145"/>
          </a:xfrm>
          <a:prstGeom prst="rect">
            <a:avLst/>
          </a:prstGeom>
          <a:effectLst>
            <a:softEdge rad="127000"/>
          </a:effectLst>
        </p:spPr>
      </p:pic>
    </p:spTree>
    <p:extLst>
      <p:ext uri="{BB962C8B-B14F-4D97-AF65-F5344CB8AC3E}">
        <p14:creationId xmlns:p14="http://schemas.microsoft.com/office/powerpoint/2010/main" val="400977673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7</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025588" y="1126191"/>
            <a:ext cx="6118412" cy="4588809"/>
          </a:xfrm>
          <a:prstGeom prst="rect">
            <a:avLst/>
          </a:prstGeom>
          <a:effectLst>
            <a:softEdge rad="127000"/>
          </a:effectLst>
        </p:spPr>
      </p:pic>
    </p:spTree>
    <p:extLst>
      <p:ext uri="{BB962C8B-B14F-4D97-AF65-F5344CB8AC3E}">
        <p14:creationId xmlns:p14="http://schemas.microsoft.com/office/powerpoint/2010/main" val="355089952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8</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480" b="10054"/>
          <a:stretch/>
        </p:blipFill>
        <p:spPr>
          <a:xfrm>
            <a:off x="2328541" y="1155397"/>
            <a:ext cx="7534917" cy="4547205"/>
          </a:xfrm>
          <a:prstGeom prst="rect">
            <a:avLst/>
          </a:prstGeom>
          <a:effectLst>
            <a:softEdge rad="127000"/>
          </a:effectLst>
        </p:spPr>
      </p:pic>
    </p:spTree>
    <p:extLst>
      <p:ext uri="{BB962C8B-B14F-4D97-AF65-F5344CB8AC3E}">
        <p14:creationId xmlns:p14="http://schemas.microsoft.com/office/powerpoint/2010/main" val="41912925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9</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17059" y="1139638"/>
            <a:ext cx="8148918" cy="4583766"/>
          </a:xfrm>
          <a:prstGeom prst="rect">
            <a:avLst/>
          </a:prstGeom>
          <a:effectLst>
            <a:softEdge rad="127000"/>
          </a:effectLst>
        </p:spPr>
      </p:pic>
    </p:spTree>
    <p:extLst>
      <p:ext uri="{BB962C8B-B14F-4D97-AF65-F5344CB8AC3E}">
        <p14:creationId xmlns:p14="http://schemas.microsoft.com/office/powerpoint/2010/main" val="24216180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10</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33" b="6780"/>
          <a:stretch/>
        </p:blipFill>
        <p:spPr>
          <a:xfrm>
            <a:off x="2424810" y="1148229"/>
            <a:ext cx="7342380" cy="4561541"/>
          </a:xfrm>
          <a:prstGeom prst="rect">
            <a:avLst/>
          </a:prstGeom>
          <a:effectLst>
            <a:softEdge rad="127000"/>
          </a:effectLst>
        </p:spPr>
      </p:pic>
    </p:spTree>
    <p:extLst>
      <p:ext uri="{BB962C8B-B14F-4D97-AF65-F5344CB8AC3E}">
        <p14:creationId xmlns:p14="http://schemas.microsoft.com/office/powerpoint/2010/main" val="2669696928"/>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11</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62518" y="1144174"/>
            <a:ext cx="6828313" cy="4543932"/>
          </a:xfrm>
          <a:prstGeom prst="rect">
            <a:avLst/>
          </a:prstGeom>
          <a:effectLst>
            <a:softEdge rad="127000"/>
          </a:effectLst>
        </p:spPr>
      </p:pic>
    </p:spTree>
    <p:extLst>
      <p:ext uri="{BB962C8B-B14F-4D97-AF65-F5344CB8AC3E}">
        <p14:creationId xmlns:p14="http://schemas.microsoft.com/office/powerpoint/2010/main" val="125492334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12</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a:stretch/>
        </p:blipFill>
        <p:spPr>
          <a:xfrm>
            <a:off x="2633382" y="1141533"/>
            <a:ext cx="6925235" cy="4574934"/>
          </a:xfrm>
          <a:prstGeom prst="rect">
            <a:avLst/>
          </a:prstGeom>
          <a:effectLst>
            <a:softEdge rad="127000"/>
          </a:effectLst>
        </p:spPr>
      </p:pic>
    </p:spTree>
    <p:extLst>
      <p:ext uri="{BB962C8B-B14F-4D97-AF65-F5344CB8AC3E}">
        <p14:creationId xmlns:p14="http://schemas.microsoft.com/office/powerpoint/2010/main" val="169495017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13</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048000" y="1143000"/>
            <a:ext cx="6096000" cy="4572000"/>
          </a:xfrm>
          <a:prstGeom prst="rect">
            <a:avLst/>
          </a:prstGeom>
          <a:effectLst>
            <a:softEdge rad="127000"/>
          </a:effectLst>
        </p:spPr>
      </p:pic>
    </p:spTree>
    <p:extLst>
      <p:ext uri="{BB962C8B-B14F-4D97-AF65-F5344CB8AC3E}">
        <p14:creationId xmlns:p14="http://schemas.microsoft.com/office/powerpoint/2010/main" val="193432501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14</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49072" y="1150139"/>
            <a:ext cx="6871446" cy="4572635"/>
          </a:xfrm>
          <a:prstGeom prst="rect">
            <a:avLst/>
          </a:prstGeom>
          <a:effectLst>
            <a:softEdge rad="127000"/>
          </a:effectLst>
        </p:spPr>
      </p:pic>
    </p:spTree>
    <p:extLst>
      <p:ext uri="{BB962C8B-B14F-4D97-AF65-F5344CB8AC3E}">
        <p14:creationId xmlns:p14="http://schemas.microsoft.com/office/powerpoint/2010/main" val="67121962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450" b="4432"/>
          <a:stretch/>
        </p:blipFill>
        <p:spPr>
          <a:xfrm>
            <a:off x="1241163" y="1046635"/>
            <a:ext cx="9709674" cy="4751664"/>
          </a:xfrm>
          <a:prstGeom prst="rect">
            <a:avLst/>
          </a:prstGeom>
          <a:effectLst>
            <a:softEdge rad="127000"/>
          </a:effectLst>
        </p:spPr>
      </p:pic>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15</a:t>
            </a:fld>
            <a:endParaRPr lang="fr-FR" sz="1800" b="1" dirty="0">
              <a:solidFill>
                <a:schemeClr val="bg1"/>
              </a:solidFill>
              <a:latin typeface="Magneto" panose="04030805050802020D02" pitchFamily="82" charset="0"/>
            </a:endParaRPr>
          </a:p>
        </p:txBody>
      </p:sp>
      <p:sp>
        <p:nvSpPr>
          <p:cNvPr id="8" name="Rectangle 7"/>
          <p:cNvSpPr/>
          <p:nvPr/>
        </p:nvSpPr>
        <p:spPr>
          <a:xfrm>
            <a:off x="1954504" y="3950194"/>
            <a:ext cx="8343951" cy="1754326"/>
          </a:xfrm>
          <a:prstGeom prst="rect">
            <a:avLst/>
          </a:prstGeom>
        </p:spPr>
        <p:txBody>
          <a:bodyPr wrap="none">
            <a:spAutoFit/>
          </a:bodyPr>
          <a:lstStyle/>
          <a:p>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a:t>
            </a:r>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C’était</a:t>
            </a:r>
            <a:endPar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endParaRPr>
          </a:p>
          <a:p>
            <a:r>
              <a:rPr lang="fr-FR" sz="54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La Roque sur </a:t>
            </a:r>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Pernes</a:t>
            </a:r>
            <a:endParaRPr lang="fr-FR" sz="54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88961000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21" presetClass="entr" presetSubtype="8"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heel(8)">
                                      <p:cBhvr>
                                        <p:cTn id="3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TotalTime>
  <Words>199</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12</cp:revision>
  <dcterms:created xsi:type="dcterms:W3CDTF">2020-10-11T14:09:07Z</dcterms:created>
  <dcterms:modified xsi:type="dcterms:W3CDTF">2020-10-11T16:23:26Z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