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trm3tYz2y0cnFUQG4KFdA==" hashData="44I0HKCKZCq4hw+PT6AZSQYZiXiGvI5wDFdpWbwge1y9/7Y3xXKhTCmvXFMJeFb/LaACbHTGuHMd7ZlTLr1k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3000">
              <a:srgbClr val="FFC000"/>
            </a:gs>
            <a:gs pos="87000">
              <a:schemeClr val="bg1"/>
            </a:gs>
            <a:gs pos="10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33934" y="1093529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  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N°3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012953"/>
            <a:ext cx="93784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Pègue est une commune française située dans le département de la Drôme, en région Auvergne-Rhône-Alpes. Ses habitants sont appelés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Le village est connu pour son Oppidum Saint-Marcel qui dévoile une occupation importante au Premier Âge du Fer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2892" y="907718"/>
            <a:ext cx="7551236" cy="5059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1806" y="890954"/>
            <a:ext cx="7543067" cy="5099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4338" y="896815"/>
            <a:ext cx="8972064" cy="5046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2615" y="903409"/>
            <a:ext cx="9003324" cy="50643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9508" y="916598"/>
            <a:ext cx="8991600" cy="5057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278" y="922512"/>
            <a:ext cx="7596554" cy="50441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7722" y="897804"/>
            <a:ext cx="7596555" cy="50623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635369" y="880657"/>
            <a:ext cx="8921262" cy="5096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14882" y="888974"/>
            <a:ext cx="7962236" cy="50800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9446" y="919528"/>
            <a:ext cx="7537939" cy="5042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723" y="901029"/>
            <a:ext cx="7594077" cy="5054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9754" y="904705"/>
            <a:ext cx="6739523" cy="50388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29/08/2020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33934" y="1057435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C’était 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</TotalTime>
  <Words>150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2020-08-28T19:33:37Z</dcterms:created>
  <dcterms:modified xsi:type="dcterms:W3CDTF">2020-08-29T15:34:42Z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