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60" r:id="rId4"/>
    <p:sldId id="261" r:id="rId5"/>
    <p:sldId id="258" r:id="rId6"/>
    <p:sldId id="259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wDvOHv43XUl+wWen8XuCg==" hashData="uIhY4ONtr07HDgr4hsaYSI3zSPEpbggtbMF6q/38Hgb3G4HQRBVE0Z4wNjy970WHfoCVeuWwFOB77Iur4/VmB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97EBC2-6188-44D8-9D4F-4E595DC9F831}" type="datetimeFigureOut">
              <a:rPr lang="fr-FR" smtClean="0"/>
              <a:t>28/08/2020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5A0DF3-E997-4E99-AE83-6461A19D7B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99022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98431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76684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26433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350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74180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73397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51106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50252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5249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90468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44101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35009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66135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60903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5A0DF3-E997-4E99-AE83-6461A19D7B8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30827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7F12C-BCA9-416A-AE7A-22E906D3D786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4312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CB5C5E-D3DA-45FF-BAE7-1254F06E7E85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36916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06BC1-F40D-451B-81A5-2472E8BC37D7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5083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20BE2C-A1BE-4FB6-9D41-4631026D0BD3}" type="datetime1">
              <a:rPr lang="fr-FR" smtClean="0"/>
              <a:t>28/08/2020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86191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B9AAAD-0041-4443-BB3E-459C58B03284}" type="datetime1">
              <a:rPr lang="fr-FR" smtClean="0"/>
              <a:t>28/08/2020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6097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357217-DAB7-4DDB-8D47-CD7B8038221B}" type="datetime1">
              <a:rPr lang="fr-FR" smtClean="0"/>
              <a:t>28/08/2020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29160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A7202-1C6F-4687-8B31-17DEC3C4F974}" type="datetime1">
              <a:rPr lang="fr-FR" smtClean="0"/>
              <a:t>28/08/2020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5081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D29E3-EA9D-4D75-A4C4-A095C8F2B163}" type="datetime1">
              <a:rPr lang="fr-FR" smtClean="0"/>
              <a:t>28/08/2020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4384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BC107B-9897-4A08-B66F-E5E833964644}" type="datetime1">
              <a:rPr lang="fr-FR" smtClean="0"/>
              <a:t>28/08/2020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24159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A9A72-38CF-44C0-9CF0-12F6A29FA18D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29191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77B76-6DF3-4F81-BF98-F7312ADA6001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20295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73000">
              <a:srgbClr val="FFC000"/>
            </a:gs>
            <a:gs pos="87000">
              <a:schemeClr val="bg1"/>
            </a:gs>
            <a:gs pos="100000">
              <a:schemeClr val="accent6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44860E-9913-474C-9C46-59F2650242D4}" type="datetime1">
              <a:rPr lang="fr-FR" smtClean="0"/>
              <a:t>28/08/2020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F633D8-6131-4615-BE78-01DC9718A8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702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8688" y="914400"/>
            <a:ext cx="10324332" cy="50292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0262" y="3248934"/>
            <a:ext cx="4102964" cy="2694666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633934" y="1093529"/>
            <a:ext cx="892904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la pègue la </a:t>
            </a:r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D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rôme provençale</a:t>
            </a:r>
          </a:p>
          <a:p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                           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N°2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047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  <p:sndAc>
          <p:stSnd loop="1">
            <p:snd r:embed="rId3" name="Quand le soleil dit bonjour aux montagnes.wav"/>
          </p:stSnd>
        </p:sndAc>
      </p:transition>
    </mc:Choice>
    <mc:Fallback>
      <p:transition spd="slow" advTm="13000">
        <p:fade/>
        <p:sndAc>
          <p:stSnd loop="1">
            <p:snd r:embed="rId3" name="Quand le soleil dit bonjour aux montagn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41938" y="1012953"/>
            <a:ext cx="937846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Le Pègue est une commune française située dans le département de la Drôme, en région Auvergne-Rhône-Alpes. Ses habitants sont appelés les </a:t>
            </a:r>
            <a:r>
              <a:rPr lang="fr-FR" sz="2800" b="1" dirty="0" err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Pèguois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et les </a:t>
            </a:r>
            <a:r>
              <a:rPr lang="fr-FR" sz="2800" b="1" dirty="0" err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Pèguoises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. Le village est connu pour son Oppidum Saint-Marcel qui dévoile une occupation importante au Premier Âge du Fer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91038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3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0832" y="870215"/>
            <a:ext cx="7676788" cy="51085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50836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4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337" y="863843"/>
            <a:ext cx="9061939" cy="50973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100810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5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57"/>
          <a:stretch/>
        </p:blipFill>
        <p:spPr>
          <a:xfrm>
            <a:off x="2338754" y="887333"/>
            <a:ext cx="7514492" cy="50833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913430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6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154" b="4631"/>
          <a:stretch/>
        </p:blipFill>
        <p:spPr>
          <a:xfrm>
            <a:off x="2064055" y="863687"/>
            <a:ext cx="8063890" cy="51306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382105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7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8116" y="918086"/>
            <a:ext cx="6731946" cy="50489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149008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8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5917" y="914401"/>
            <a:ext cx="6787297" cy="50643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19269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9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1138" y="914399"/>
            <a:ext cx="6787662" cy="50907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33050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10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601" y="924581"/>
            <a:ext cx="9425354" cy="50213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314910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11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0830" y="881184"/>
            <a:ext cx="7666893" cy="51112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917327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12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4278" y="891137"/>
            <a:ext cx="7643446" cy="50757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974181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13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9815" y="914805"/>
            <a:ext cx="8053753" cy="50652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92336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14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708" r="-707"/>
          <a:stretch/>
        </p:blipFill>
        <p:spPr>
          <a:xfrm>
            <a:off x="1760734" y="879231"/>
            <a:ext cx="8670531" cy="50995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131674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28484" y="508819"/>
            <a:ext cx="11135032" cy="5840361"/>
          </a:xfrm>
          <a:prstGeom prst="roundRect">
            <a:avLst/>
          </a:prstGeom>
          <a:noFill/>
          <a:ln w="762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45000"/>
                    <a:lumOff val="55000"/>
                  </a:schemeClr>
                </a:gs>
                <a:gs pos="94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916" y="6521962"/>
            <a:ext cx="2743200" cy="365125"/>
          </a:xfrm>
        </p:spPr>
        <p:txBody>
          <a:bodyPr/>
          <a:lstStyle/>
          <a:p>
            <a:fld id="{B7292FA4-1F9A-4C41-81E2-A46565DE8D4C}" type="datetime1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28/08/2020</a:t>
            </a:fld>
            <a:endParaRPr lang="fr-FR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1058" y="635614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PPS   Lande   2020</a:t>
            </a:r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448800" y="6538707"/>
            <a:ext cx="2743200" cy="365125"/>
          </a:xfrm>
        </p:spPr>
        <p:txBody>
          <a:bodyPr/>
          <a:lstStyle/>
          <a:p>
            <a:fld id="{9DF633D8-6131-4615-BE78-01DC9718A83C}" type="slidenum">
              <a:rPr lang="fr-FR" sz="1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Wide Latin" panose="020A0A07050505020404" pitchFamily="18" charset="0"/>
              </a:rPr>
              <a:t>15</a:t>
            </a:fld>
            <a:endParaRPr lang="fr-FR" sz="1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8688" y="914400"/>
            <a:ext cx="10324332" cy="50292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1633934" y="1057435"/>
            <a:ext cx="892904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                               C’était </a:t>
            </a:r>
          </a:p>
          <a:p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la pègue la </a:t>
            </a:r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D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Wide Latin" panose="020A0A07050505020404" pitchFamily="18" charset="0"/>
              </a:rPr>
              <a:t>rôme provençale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472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500" advTm="13000">
        <p15:prstTrans prst="pageCurlDoub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</TotalTime>
  <Words>150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2020-08-28T19:33:37Z</dcterms:created>
  <dcterms:modified xsi:type="dcterms:W3CDTF">2020-08-28T20:31:36Z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