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bPBTG9aVEQOJu8XO4/W3A==" hashData="+NHkLzkOgvvcgDLCk0YBsWxCkI9F0jB7kotK+2YZWKpkyVZOBeLtQNg/YagTnFLttU4b3ako6bTFj8KmQEPW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7EBC2-6188-44D8-9D4F-4E595DC9F831}" type="datetimeFigureOut">
              <a:rPr lang="fr-FR" smtClean="0"/>
              <a:t>28/08/2020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A0DF3-E997-4E99-AE83-6461A19D7B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902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43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668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4180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339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643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5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110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0252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249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0468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410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500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090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6135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8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F12C-BCA9-416A-AE7A-22E906D3D786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31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5C5E-D3DA-45FF-BAE7-1254F06E7E85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691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06BC1-F40D-451B-81A5-2472E8BC37D7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83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BE2C-A1BE-4FB6-9D41-4631026D0BD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619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9AAAD-0041-4443-BB3E-459C58B03284}" type="datetime1">
              <a:rPr lang="fr-FR" smtClean="0"/>
              <a:t>28/08/2020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097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57217-DAB7-4DDB-8D47-CD7B8038221B}" type="datetime1">
              <a:rPr lang="fr-FR" smtClean="0"/>
              <a:t>28/08/2020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916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7202-1C6F-4687-8B31-17DEC3C4F974}" type="datetime1">
              <a:rPr lang="fr-FR" smtClean="0"/>
              <a:t>28/08/2020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8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D29E3-EA9D-4D75-A4C4-A095C8F2B16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438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C107B-9897-4A08-B66F-E5E833964644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15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9A72-38CF-44C0-9CF0-12F6A29FA18D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919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B76-6DF3-4F81-BF98-F7312ADA6001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029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3000">
              <a:srgbClr val="FFC000"/>
            </a:gs>
            <a:gs pos="87000">
              <a:schemeClr val="bg1"/>
            </a:gs>
            <a:gs pos="100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4860E-9913-474C-9C46-59F2650242D4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0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688" y="914400"/>
            <a:ext cx="10324332" cy="50292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262" y="3248934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33934" y="1093529"/>
            <a:ext cx="892904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la pègue la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rôme provençale</a:t>
            </a: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    N°1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4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938" y="1012953"/>
            <a:ext cx="937846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Pègue est une commune française située dans le département de la Drôme, en région Auvergne-Rhône-Alpes. Ses habitants sont appelés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Pèguois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Pèguoises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Le village est connu pour son Oppidum Saint-Marcel qui dévoile une occupation importante au Premier Âge du Fer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103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9108" y="898921"/>
            <a:ext cx="7666892" cy="5091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1343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2554" y="893618"/>
            <a:ext cx="7643446" cy="5086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8210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7385" y="873369"/>
            <a:ext cx="7702062" cy="5134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5083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818" y="896085"/>
            <a:ext cx="9274364" cy="5065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0081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4276" y="899287"/>
            <a:ext cx="7620001" cy="5075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900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9269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0755" y="836108"/>
            <a:ext cx="8630490" cy="51857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3050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0831" y="898477"/>
            <a:ext cx="7655170" cy="5084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1491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115" y="918087"/>
            <a:ext cx="6747575" cy="5060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1732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8922"/>
            <a:ext cx="7631723" cy="5067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7418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338" y="896815"/>
            <a:ext cx="9013744" cy="5070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3167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899" r="-962" b="13911"/>
          <a:stretch/>
        </p:blipFill>
        <p:spPr>
          <a:xfrm>
            <a:off x="899652" y="929192"/>
            <a:ext cx="10456606" cy="49996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233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688" y="914400"/>
            <a:ext cx="10324332" cy="5029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633934" y="1057435"/>
            <a:ext cx="892904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C’était 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la pègue la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rôme provençale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7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150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2020-08-28T19:33:37Z</dcterms:created>
  <dcterms:modified xsi:type="dcterms:W3CDTF">2020-08-28T20:15:56Z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