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7" r:id="rId12"/>
    <p:sldId id="269" r:id="rId13"/>
    <p:sldId id="268" r:id="rId14"/>
    <p:sldId id="266"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66+XBlHJx0twzDl0jnGvA==" hashData="bTJjM+Lmf3g3x+CUy7BTIvMB50kNbampHb6fwW75tZebDKha5vxQIbEuCjeR3zxp/4k1fX7FZ5eA0Ap+CAEdx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6D22DF-5570-4E0C-BD4F-6385A4A79CE1}" type="datetimeFigureOut">
              <a:rPr lang="fr-FR" smtClean="0"/>
              <a:t>04/09/2020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60843D-64AB-4C30-97C2-2B1161862BBE}" type="slidenum">
              <a:rPr lang="fr-FR" smtClean="0"/>
              <a:t>‹N°›</a:t>
            </a:fld>
            <a:endParaRPr lang="fr-FR"/>
          </a:p>
        </p:txBody>
      </p:sp>
    </p:spTree>
    <p:extLst>
      <p:ext uri="{BB962C8B-B14F-4D97-AF65-F5344CB8AC3E}">
        <p14:creationId xmlns:p14="http://schemas.microsoft.com/office/powerpoint/2010/main" val="4223276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a:t>
            </a:fld>
            <a:endParaRPr lang="fr-FR"/>
          </a:p>
        </p:txBody>
      </p:sp>
    </p:spTree>
    <p:extLst>
      <p:ext uri="{BB962C8B-B14F-4D97-AF65-F5344CB8AC3E}">
        <p14:creationId xmlns:p14="http://schemas.microsoft.com/office/powerpoint/2010/main" val="1780720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2</a:t>
            </a:fld>
            <a:endParaRPr lang="fr-FR"/>
          </a:p>
        </p:txBody>
      </p:sp>
    </p:spTree>
    <p:extLst>
      <p:ext uri="{BB962C8B-B14F-4D97-AF65-F5344CB8AC3E}">
        <p14:creationId xmlns:p14="http://schemas.microsoft.com/office/powerpoint/2010/main" val="2730718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3</a:t>
            </a:fld>
            <a:endParaRPr lang="fr-FR"/>
          </a:p>
        </p:txBody>
      </p:sp>
    </p:spTree>
    <p:extLst>
      <p:ext uri="{BB962C8B-B14F-4D97-AF65-F5344CB8AC3E}">
        <p14:creationId xmlns:p14="http://schemas.microsoft.com/office/powerpoint/2010/main" val="4289177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4</a:t>
            </a:fld>
            <a:endParaRPr lang="fr-FR"/>
          </a:p>
        </p:txBody>
      </p:sp>
    </p:spTree>
    <p:extLst>
      <p:ext uri="{BB962C8B-B14F-4D97-AF65-F5344CB8AC3E}">
        <p14:creationId xmlns:p14="http://schemas.microsoft.com/office/powerpoint/2010/main" val="2729413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5</a:t>
            </a:fld>
            <a:endParaRPr lang="fr-FR"/>
          </a:p>
        </p:txBody>
      </p:sp>
    </p:spTree>
    <p:extLst>
      <p:ext uri="{BB962C8B-B14F-4D97-AF65-F5344CB8AC3E}">
        <p14:creationId xmlns:p14="http://schemas.microsoft.com/office/powerpoint/2010/main" val="2567624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6</a:t>
            </a:fld>
            <a:endParaRPr lang="fr-FR"/>
          </a:p>
        </p:txBody>
      </p:sp>
    </p:spTree>
    <p:extLst>
      <p:ext uri="{BB962C8B-B14F-4D97-AF65-F5344CB8AC3E}">
        <p14:creationId xmlns:p14="http://schemas.microsoft.com/office/powerpoint/2010/main" val="3278757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7</a:t>
            </a:fld>
            <a:endParaRPr lang="fr-FR"/>
          </a:p>
        </p:txBody>
      </p:sp>
    </p:spTree>
    <p:extLst>
      <p:ext uri="{BB962C8B-B14F-4D97-AF65-F5344CB8AC3E}">
        <p14:creationId xmlns:p14="http://schemas.microsoft.com/office/powerpoint/2010/main" val="3185854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8</a:t>
            </a:fld>
            <a:endParaRPr lang="fr-FR"/>
          </a:p>
        </p:txBody>
      </p:sp>
    </p:spTree>
    <p:extLst>
      <p:ext uri="{BB962C8B-B14F-4D97-AF65-F5344CB8AC3E}">
        <p14:creationId xmlns:p14="http://schemas.microsoft.com/office/powerpoint/2010/main" val="2128618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9</a:t>
            </a:fld>
            <a:endParaRPr lang="fr-FR"/>
          </a:p>
        </p:txBody>
      </p:sp>
    </p:spTree>
    <p:extLst>
      <p:ext uri="{BB962C8B-B14F-4D97-AF65-F5344CB8AC3E}">
        <p14:creationId xmlns:p14="http://schemas.microsoft.com/office/powerpoint/2010/main" val="2102144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10</a:t>
            </a:fld>
            <a:endParaRPr lang="fr-FR"/>
          </a:p>
        </p:txBody>
      </p:sp>
    </p:spTree>
    <p:extLst>
      <p:ext uri="{BB962C8B-B14F-4D97-AF65-F5344CB8AC3E}">
        <p14:creationId xmlns:p14="http://schemas.microsoft.com/office/powerpoint/2010/main" val="24161324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11</a:t>
            </a:fld>
            <a:endParaRPr lang="fr-FR"/>
          </a:p>
        </p:txBody>
      </p:sp>
    </p:spTree>
    <p:extLst>
      <p:ext uri="{BB962C8B-B14F-4D97-AF65-F5344CB8AC3E}">
        <p14:creationId xmlns:p14="http://schemas.microsoft.com/office/powerpoint/2010/main" val="1131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12</a:t>
            </a:fld>
            <a:endParaRPr lang="fr-FR"/>
          </a:p>
        </p:txBody>
      </p:sp>
    </p:spTree>
    <p:extLst>
      <p:ext uri="{BB962C8B-B14F-4D97-AF65-F5344CB8AC3E}">
        <p14:creationId xmlns:p14="http://schemas.microsoft.com/office/powerpoint/2010/main" val="39465395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13</a:t>
            </a:fld>
            <a:endParaRPr lang="fr-FR"/>
          </a:p>
        </p:txBody>
      </p:sp>
    </p:spTree>
    <p:extLst>
      <p:ext uri="{BB962C8B-B14F-4D97-AF65-F5344CB8AC3E}">
        <p14:creationId xmlns:p14="http://schemas.microsoft.com/office/powerpoint/2010/main" val="19598823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14</a:t>
            </a:fld>
            <a:endParaRPr lang="fr-FR"/>
          </a:p>
        </p:txBody>
      </p:sp>
    </p:spTree>
    <p:extLst>
      <p:ext uri="{BB962C8B-B14F-4D97-AF65-F5344CB8AC3E}">
        <p14:creationId xmlns:p14="http://schemas.microsoft.com/office/powerpoint/2010/main" val="42242055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15</a:t>
            </a:fld>
            <a:endParaRPr lang="fr-FR"/>
          </a:p>
        </p:txBody>
      </p:sp>
    </p:spTree>
    <p:extLst>
      <p:ext uri="{BB962C8B-B14F-4D97-AF65-F5344CB8AC3E}">
        <p14:creationId xmlns:p14="http://schemas.microsoft.com/office/powerpoint/2010/main" val="278320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33E7D2A-2DFE-4A53-A5DB-96AF837E0BC5}"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590521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E400FB-A3D3-4EFD-AB06-57CF12B4B3F0}"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6276982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9C4AF46-CF2E-47AD-AADC-7FC76BCCC16C}"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9153775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80D23FF1-4D1F-4625-BC78-BE68D24DA7DD}"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941781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9DC4BE7-B4EF-4705-AC61-248DDEFE0403}" type="datetime1">
              <a:rPr lang="fr-FR" smtClean="0"/>
              <a:t>04/09/2020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7152909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2F558841-C03F-41CD-B351-267994F8EDB9}" type="datetime1">
              <a:rPr lang="fr-FR" smtClean="0"/>
              <a:t>04/09/2020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827944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B5C105-A0AD-483A-8462-4C75B993A470}" type="datetime1">
              <a:rPr lang="fr-FR" smtClean="0"/>
              <a:t>04/09/2020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35899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CEAF2-6223-4B02-9FCC-B278F70C6E44}"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40226533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4CB8103-95E0-48A2-9150-DF2D0F9508B9}"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942340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4162964-868A-4008-A54E-839A9CECB54F}"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534093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ECE590C-81AC-4657-A061-887552659408}"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98673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8000">
              <a:schemeClr val="accent1">
                <a:lumMod val="5000"/>
                <a:lumOff val="95000"/>
              </a:schemeClr>
            </a:gs>
            <a:gs pos="13000">
              <a:schemeClr val="accent6">
                <a:lumMod val="60000"/>
                <a:lumOff val="40000"/>
              </a:schemeClr>
            </a:gs>
            <a:gs pos="79000">
              <a:srgbClr val="7030A0"/>
            </a:gs>
            <a:gs pos="89000">
              <a:schemeClr val="bg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709D17-6872-43B6-8BAA-9681E9D05309}" type="datetime1">
              <a:rPr lang="fr-FR" smtClean="0"/>
              <a:t>04/09/2020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763FCC-CE26-44F3-8F5F-7EBF6AF58484}" type="slidenum">
              <a:rPr lang="fr-FR" smtClean="0"/>
              <a:t>‹N°›</a:t>
            </a:fld>
            <a:endParaRPr lang="fr-FR"/>
          </a:p>
        </p:txBody>
      </p:sp>
    </p:spTree>
    <p:extLst>
      <p:ext uri="{BB962C8B-B14F-4D97-AF65-F5344CB8AC3E}">
        <p14:creationId xmlns:p14="http://schemas.microsoft.com/office/powerpoint/2010/main" val="25659845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821565"/>
            <a:ext cx="9769021"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N°9 </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662655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sndAc>
          <p:stSnd loop="1">
            <p:snd r:embed="rId3" name="66 surélismes.wav"/>
          </p:stSnd>
        </p:sndAc>
      </p:transition>
    </mc:Choice>
    <mc:Fallback>
      <p:transition spd="slow" advTm="16000">
        <p:fade/>
        <p:sndAc>
          <p:stSnd loop="1">
            <p:snd r:embed="rId3" name="66 surélis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2</a:t>
            </a:fld>
            <a:endParaRPr lang="fr-FR" sz="2000" b="1" dirty="0">
              <a:ln>
                <a:solidFill>
                  <a:sysClr val="windowText" lastClr="000000"/>
                </a:solidFill>
              </a:ln>
              <a:solidFill>
                <a:schemeClr val="bg1"/>
              </a:solidFill>
              <a:latin typeface="Wide Latin" panose="020A0A07050505020404" pitchFamily="18" charset="0"/>
            </a:endParaRPr>
          </a:p>
        </p:txBody>
      </p:sp>
      <p:sp>
        <p:nvSpPr>
          <p:cNvPr id="2" name="Rectangle 1"/>
          <p:cNvSpPr/>
          <p:nvPr/>
        </p:nvSpPr>
        <p:spPr>
          <a:xfrm>
            <a:off x="1203158" y="1228397"/>
            <a:ext cx="10070432" cy="4401205"/>
          </a:xfrm>
          <a:prstGeom prst="rect">
            <a:avLst/>
          </a:prstGeom>
        </p:spPr>
        <p:txBody>
          <a:bodyPr wrap="square">
            <a:spAutoFit/>
          </a:bodyPr>
          <a:lstStyle/>
          <a:p>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S’il y a bien un spectacle magique en Provence, c’est celui de la floraison de la Lavande. Par une chaude journée de début juillet,  rafraichis par un vent salutaire, nous partons à la découverte du plateau de Valensole et de la floraison 2018 des champs de lavande. Bicyclette chargée sur la voiture, après deux heures de route, nous laissons notre véhicule au bas du petit village provençal perché. Nous allons faire un circuit de 35 kilomètres environ. Il s’agit d’une boucle de Valensole à </a:t>
            </a:r>
            <a:r>
              <a:rPr lang="fr-FR" sz="2000" b="1" dirty="0" err="1"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Puimoisson</a:t>
            </a:r>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Une partie se fait sur le plateau lui-même et une partie dans les ravins au milieu de la forêt de chêne.</a:t>
            </a:r>
            <a:endParaRPr lang="fr-FR" sz="20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901468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58780" y="866274"/>
            <a:ext cx="10094494" cy="4954469"/>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856622" y="5293894"/>
            <a:ext cx="3031958" cy="372979"/>
          </a:xfrm>
          <a:prstGeom prst="rect">
            <a:avLst/>
          </a:prstGeom>
        </p:spPr>
      </p:pic>
    </p:spTree>
    <p:extLst>
      <p:ext uri="{BB962C8B-B14F-4D97-AF65-F5344CB8AC3E}">
        <p14:creationId xmlns:p14="http://schemas.microsoft.com/office/powerpoint/2010/main" val="3084991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72538" y="906609"/>
            <a:ext cx="6446922" cy="4877433"/>
          </a:xfrm>
          <a:prstGeom prst="rect">
            <a:avLst/>
          </a:prstGeom>
          <a:effectLst>
            <a:softEdge rad="127000"/>
          </a:effectLst>
        </p:spPr>
      </p:pic>
      <p:sp>
        <p:nvSpPr>
          <p:cNvPr id="3" name="Rectangle 2"/>
          <p:cNvSpPr/>
          <p:nvPr/>
        </p:nvSpPr>
        <p:spPr>
          <a:xfrm>
            <a:off x="2113178" y="906609"/>
            <a:ext cx="7965642" cy="646331"/>
          </a:xfrm>
          <a:prstGeom prst="rect">
            <a:avLst/>
          </a:prstGeom>
          <a:noFill/>
        </p:spPr>
        <p:txBody>
          <a:bodyPr wrap="none" lIns="91440" tIns="45720" rIns="91440" bIns="45720">
            <a:spAutoFit/>
          </a:bodyPr>
          <a:lstStyle/>
          <a:p>
            <a:pPr algn="ctr"/>
            <a:r>
              <a:rPr lang="fr-FR" sz="3600" b="1" spc="50" dirty="0" smtClean="0">
                <a:ln w="0">
                  <a:solidFill>
                    <a:sysClr val="windowText" lastClr="000000"/>
                  </a:solidFill>
                </a:ln>
                <a:solidFill>
                  <a:schemeClr val="bg2"/>
                </a:solidFill>
                <a:effectLst>
                  <a:glow rad="228600">
                    <a:schemeClr val="accent5">
                      <a:satMod val="175000"/>
                      <a:alpha val="40000"/>
                    </a:schemeClr>
                  </a:glow>
                  <a:innerShdw blurRad="63500" dist="50800" dir="13500000">
                    <a:srgbClr val="000000">
                      <a:alpha val="50000"/>
                    </a:srgbClr>
                  </a:innerShdw>
                </a:effectLst>
                <a:latin typeface="Wide Latin" panose="020A0A07050505020404" pitchFamily="18" charset="0"/>
              </a:rPr>
              <a:t>Le Musée et la vente</a:t>
            </a:r>
            <a:endParaRPr lang="fr-FR" sz="3600" b="1" cap="none" spc="50" dirty="0">
              <a:ln w="0">
                <a:solidFill>
                  <a:sysClr val="windowText" lastClr="000000"/>
                </a:solidFill>
              </a:ln>
              <a:solidFill>
                <a:schemeClr val="bg2"/>
              </a:solidFill>
              <a:effectLst>
                <a:glow rad="228600">
                  <a:schemeClr val="accent5">
                    <a:satMod val="175000"/>
                    <a:alpha val="40000"/>
                  </a:schemeClr>
                </a:glow>
                <a:innerShdw blurRad="63500" dist="50800" dir="13500000">
                  <a:srgbClr val="000000">
                    <a:alpha val="50000"/>
                  </a:srgbClr>
                </a:innerShdw>
              </a:effectLst>
              <a:latin typeface="Wide Latin" panose="020A0A07050505020404" pitchFamily="18" charset="0"/>
            </a:endParaRPr>
          </a:p>
        </p:txBody>
      </p:sp>
    </p:spTree>
    <p:extLst>
      <p:ext uri="{BB962C8B-B14F-4D97-AF65-F5344CB8AC3E}">
        <p14:creationId xmlns:p14="http://schemas.microsoft.com/office/powerpoint/2010/main" val="372719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5</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91752" y="885009"/>
            <a:ext cx="7808495" cy="4945380"/>
          </a:xfrm>
          <a:prstGeom prst="rect">
            <a:avLst/>
          </a:prstGeom>
          <a:effectLst>
            <a:softEdge rad="127000"/>
          </a:effectLst>
        </p:spPr>
      </p:pic>
    </p:spTree>
    <p:extLst>
      <p:ext uri="{BB962C8B-B14F-4D97-AF65-F5344CB8AC3E}">
        <p14:creationId xmlns:p14="http://schemas.microsoft.com/office/powerpoint/2010/main" val="41774386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6</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688120" y="866273"/>
            <a:ext cx="6588389" cy="4954469"/>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726192" y="5257800"/>
            <a:ext cx="541421" cy="264694"/>
          </a:xfrm>
          <a:prstGeom prst="rect">
            <a:avLst/>
          </a:prstGeom>
        </p:spPr>
      </p:pic>
    </p:spTree>
    <p:extLst>
      <p:ext uri="{BB962C8B-B14F-4D97-AF65-F5344CB8AC3E}">
        <p14:creationId xmlns:p14="http://schemas.microsoft.com/office/powerpoint/2010/main" val="40075884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7</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4258" y="876703"/>
            <a:ext cx="7423484" cy="4944040"/>
          </a:xfrm>
          <a:prstGeom prst="rect">
            <a:avLst/>
          </a:prstGeom>
          <a:effectLst>
            <a:softEdge rad="127000"/>
          </a:effectLst>
        </p:spPr>
      </p:pic>
    </p:spTree>
    <p:extLst>
      <p:ext uri="{BB962C8B-B14F-4D97-AF65-F5344CB8AC3E}">
        <p14:creationId xmlns:p14="http://schemas.microsoft.com/office/powerpoint/2010/main" val="486011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8</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6632" y="896711"/>
            <a:ext cx="7363326" cy="4914673"/>
          </a:xfrm>
          <a:prstGeom prst="rect">
            <a:avLst/>
          </a:prstGeom>
          <a:effectLst>
            <a:softEdge rad="127000"/>
          </a:effectLst>
        </p:spPr>
      </p:pic>
    </p:spTree>
    <p:extLst>
      <p:ext uri="{BB962C8B-B14F-4D97-AF65-F5344CB8AC3E}">
        <p14:creationId xmlns:p14="http://schemas.microsoft.com/office/powerpoint/2010/main" val="1150573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9</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312215" y="902368"/>
            <a:ext cx="7365566" cy="4918375"/>
          </a:xfrm>
          <a:prstGeom prst="rect">
            <a:avLst/>
          </a:prstGeom>
          <a:effectLst>
            <a:softEdge rad="127000"/>
          </a:effectLst>
        </p:spPr>
      </p:pic>
    </p:spTree>
    <p:extLst>
      <p:ext uri="{BB962C8B-B14F-4D97-AF65-F5344CB8AC3E}">
        <p14:creationId xmlns:p14="http://schemas.microsoft.com/office/powerpoint/2010/main" val="1408145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10</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7318" y="902501"/>
            <a:ext cx="7377363" cy="4918242"/>
          </a:xfrm>
          <a:prstGeom prst="rect">
            <a:avLst/>
          </a:prstGeom>
          <a:effectLst>
            <a:softEdge rad="127000"/>
          </a:effectLst>
        </p:spPr>
      </p:pic>
    </p:spTree>
    <p:extLst>
      <p:ext uri="{BB962C8B-B14F-4D97-AF65-F5344CB8AC3E}">
        <p14:creationId xmlns:p14="http://schemas.microsoft.com/office/powerpoint/2010/main" val="2869727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11</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947737" y="878907"/>
            <a:ext cx="6101031" cy="4941836"/>
          </a:xfrm>
          <a:prstGeom prst="rect">
            <a:avLst/>
          </a:prstGeom>
          <a:effectLst>
            <a:softEdge rad="127000"/>
          </a:effectLst>
        </p:spPr>
      </p:pic>
    </p:spTree>
    <p:extLst>
      <p:ext uri="{BB962C8B-B14F-4D97-AF65-F5344CB8AC3E}">
        <p14:creationId xmlns:p14="http://schemas.microsoft.com/office/powerpoint/2010/main" val="1103938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12</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6289" y="881979"/>
            <a:ext cx="7399421" cy="4938764"/>
          </a:xfrm>
          <a:prstGeom prst="rect">
            <a:avLst/>
          </a:prstGeom>
          <a:effectLst>
            <a:softEdge rad="127000"/>
          </a:effectLst>
        </p:spPr>
      </p:pic>
    </p:spTree>
    <p:extLst>
      <p:ext uri="{BB962C8B-B14F-4D97-AF65-F5344CB8AC3E}">
        <p14:creationId xmlns:p14="http://schemas.microsoft.com/office/powerpoint/2010/main" val="428869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131595" y="864262"/>
            <a:ext cx="7928810" cy="4956481"/>
          </a:xfrm>
          <a:prstGeom prst="rect">
            <a:avLst/>
          </a:prstGeom>
          <a:effectLst>
            <a:softEdge rad="127000"/>
          </a:effectLst>
        </p:spPr>
      </p:pic>
    </p:spTree>
    <p:extLst>
      <p:ext uri="{BB962C8B-B14F-4D97-AF65-F5344CB8AC3E}">
        <p14:creationId xmlns:p14="http://schemas.microsoft.com/office/powerpoint/2010/main" val="18764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75765" y="854206"/>
            <a:ext cx="10022541" cy="4966537"/>
          </a:xfrm>
          <a:prstGeom prst="rect">
            <a:avLst/>
          </a:prstGeom>
          <a:effectLst>
            <a:softEdge rad="127000"/>
          </a:effectLst>
        </p:spPr>
      </p:pic>
    </p:spTree>
    <p:extLst>
      <p:ext uri="{BB962C8B-B14F-4D97-AF65-F5344CB8AC3E}">
        <p14:creationId xmlns:p14="http://schemas.microsoft.com/office/powerpoint/2010/main" val="2094935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15</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551837"/>
            <a:ext cx="9769021" cy="1754326"/>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4255377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21" presetClass="entr" presetSubtype="8"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heel(8)">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66</TotalTime>
  <Words>229</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2020-09-04T13:34:39Z</dcterms:created>
  <dcterms:modified xsi:type="dcterms:W3CDTF">2020-09-04T16:56:21Z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