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62" r:id="rId5"/>
    <p:sldId id="263" r:id="rId6"/>
    <p:sldId id="264" r:id="rId7"/>
    <p:sldId id="267" r:id="rId8"/>
    <p:sldId id="261" r:id="rId9"/>
    <p:sldId id="265" r:id="rId10"/>
    <p:sldId id="269" r:id="rId11"/>
    <p:sldId id="260" r:id="rId12"/>
    <p:sldId id="268" r:id="rId13"/>
    <p:sldId id="259" r:id="rId14"/>
    <p:sldId id="266"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pq7RHEm5CFLhYGS9CbVMg==" hashData="l4nGfXXC45J9Zdf9KZQ0d77keV2fSAouRoL+avkWl5OjX/VnRpCGAUp6/vVF5LgJE5L9f2NKj2RXXxxFIBfl6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N°8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740760" y="890337"/>
            <a:ext cx="8710478" cy="4893705"/>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821018" y="902317"/>
            <a:ext cx="6549963" cy="4918426"/>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89484" y="889647"/>
            <a:ext cx="8013031" cy="4931096"/>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9611" y="873528"/>
            <a:ext cx="6617368" cy="4943174"/>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696"/>
          <a:stretch/>
        </p:blipFill>
        <p:spPr>
          <a:xfrm>
            <a:off x="1289124" y="883282"/>
            <a:ext cx="9613751" cy="4937461"/>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671010" y="864435"/>
            <a:ext cx="6653463" cy="4981983"/>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551488"/>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51" r="4471" b="-1"/>
          <a:stretch/>
        </p:blipFill>
        <p:spPr>
          <a:xfrm>
            <a:off x="1027464" y="986589"/>
            <a:ext cx="10101748" cy="4935976"/>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19137" y="896353"/>
            <a:ext cx="6545179" cy="4908884"/>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8242" y="861313"/>
            <a:ext cx="7435515" cy="4959430"/>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06" b="14795"/>
          <a:stretch/>
        </p:blipFill>
        <p:spPr>
          <a:xfrm>
            <a:off x="3777916" y="880372"/>
            <a:ext cx="4761083" cy="4940371"/>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2020-09-04T13:34:39Z</dcterms:created>
  <dcterms:modified xsi:type="dcterms:W3CDTF">2020-09-04T16:38:45Z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