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60" r:id="rId5"/>
    <p:sldId id="259" r:id="rId6"/>
    <p:sldId id="263" r:id="rId7"/>
    <p:sldId id="261" r:id="rId8"/>
    <p:sldId id="262" r:id="rId9"/>
    <p:sldId id="269" r:id="rId10"/>
    <p:sldId id="268" r:id="rId11"/>
    <p:sldId id="264" r:id="rId12"/>
    <p:sldId id="265" r:id="rId13"/>
    <p:sldId id="267"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zY4+5MjCA2pc2KZLIBCgQ==" hashData="VJh/Y8zzlsgaask7n7h1NjOD9dXHvWEJgPJCrCBO7+VD3Gua9fM/c+A9WHyQlMTwsNu876vF08RBooZjY2gJq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N°7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412721" y="863411"/>
            <a:ext cx="7366558" cy="4920631"/>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0811" y="866274"/>
            <a:ext cx="10070431" cy="4917768"/>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03357" y="881780"/>
            <a:ext cx="6585284" cy="4938963"/>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69431" y="849479"/>
            <a:ext cx="7760021" cy="4971263"/>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18674" y="890337"/>
            <a:ext cx="10122568" cy="4893705"/>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61937" y="877605"/>
            <a:ext cx="7428211" cy="4943137"/>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642" y="890337"/>
            <a:ext cx="6569242" cy="4926932"/>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6606" r="-115" b="1"/>
          <a:stretch/>
        </p:blipFill>
        <p:spPr>
          <a:xfrm>
            <a:off x="1367588" y="875043"/>
            <a:ext cx="9456823" cy="4945700"/>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2442" y="866740"/>
            <a:ext cx="8807116" cy="4954003"/>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61937" y="875455"/>
            <a:ext cx="7387389" cy="4920116"/>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2020-09-04T13:34:39Z</dcterms:created>
  <dcterms:modified xsi:type="dcterms:W3CDTF">2020-09-04T16:04:18Z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