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65" r:id="rId5"/>
    <p:sldId id="259" r:id="rId6"/>
    <p:sldId id="260" r:id="rId7"/>
    <p:sldId id="261" r:id="rId8"/>
    <p:sldId id="262" r:id="rId9"/>
    <p:sldId id="263" r:id="rId10"/>
    <p:sldId id="264" r:id="rId11"/>
    <p:sldId id="267" r:id="rId12"/>
    <p:sldId id="266"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DoCjbyYEUTVdhvghflk5g==" hashData="ah+PStimUvh3elRtLWzwn1Q0HTHN80ZRgVnJETwCRjX5AoP/LACZdZwvQL9rY17ey9KOuBv40pMbwvpY3sw4R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N°5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4058" y="879808"/>
            <a:ext cx="8783884" cy="4940935"/>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8305" y="933556"/>
            <a:ext cx="7475621" cy="4887187"/>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8458" y="924549"/>
            <a:ext cx="7335084" cy="4859493"/>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165684" y="890799"/>
            <a:ext cx="7860632" cy="4893243"/>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6921" y="900203"/>
            <a:ext cx="6918158" cy="4920540"/>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5704" y="899359"/>
            <a:ext cx="6533149" cy="4899862"/>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986087" y="848693"/>
            <a:ext cx="6219826" cy="4972050"/>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1068" r="155"/>
          <a:stretch/>
        </p:blipFill>
        <p:spPr>
          <a:xfrm>
            <a:off x="2378242" y="856615"/>
            <a:ext cx="7435516" cy="4970844"/>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
          <a:stretch/>
        </p:blipFill>
        <p:spPr>
          <a:xfrm>
            <a:off x="2254063" y="866326"/>
            <a:ext cx="7683872" cy="4954417"/>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06" b="15154"/>
          <a:stretch/>
        </p:blipFill>
        <p:spPr>
          <a:xfrm>
            <a:off x="1702195" y="898523"/>
            <a:ext cx="8787610" cy="4922220"/>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2020-09-04T13:34:39Z</dcterms:created>
  <dcterms:modified xsi:type="dcterms:W3CDTF">2020-09-04T15:34:09Z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