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9" r:id="rId13"/>
    <p:sldId id="268"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VDVnLINHZqXqYc1WpeTUw==" hashData="0O8byOktUnUjTDCL0JSEHemtoupumY6Wtwsvd/Dyt7/ZQ3geeEejP2Z32JeoplmE2tZtJ4ny4z4Zsfq+hyMl5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N°4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4284" y="879268"/>
            <a:ext cx="7403432" cy="4904774"/>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4363" y="864033"/>
            <a:ext cx="7343274" cy="4956710"/>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887239"/>
            <a:ext cx="7391400" cy="4896803"/>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8030" y="907999"/>
            <a:ext cx="7415463" cy="4912744"/>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6316" y="858314"/>
            <a:ext cx="7379368" cy="4925728"/>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4284" y="915969"/>
            <a:ext cx="7403432" cy="4904774"/>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6316" y="895211"/>
            <a:ext cx="7379368" cy="4888831"/>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887239"/>
            <a:ext cx="7391400" cy="4896803"/>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8268" y="907999"/>
            <a:ext cx="7415463" cy="4912744"/>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4810" y="856118"/>
            <a:ext cx="7002379" cy="4927924"/>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2020-09-04T13:34:39Z</dcterms:created>
  <dcterms:modified xsi:type="dcterms:W3CDTF">2020-09-04T15:23:52Z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