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xTjqWqr0DGqXdvvLoMNeA==" hashData="bHYeJNXdvyKscboqP+E0eCDdoxuWFduPQoek4gJDdQ8WOAv3Oe4apDYfEJV3WXY0emuDB1oeb2ZfmR8eUXAH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N°2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21" b="11206"/>
          <a:stretch/>
        </p:blipFill>
        <p:spPr>
          <a:xfrm>
            <a:off x="1915370" y="885825"/>
            <a:ext cx="8361259" cy="4934918"/>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6289" y="885171"/>
            <a:ext cx="7399421" cy="4935572"/>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1862139" y="890338"/>
            <a:ext cx="8161487" cy="4893704"/>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20020" r="-418"/>
          <a:stretch/>
        </p:blipFill>
        <p:spPr>
          <a:xfrm>
            <a:off x="1456146" y="902368"/>
            <a:ext cx="9279708" cy="4918375"/>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20260" r="-163"/>
          <a:stretch/>
        </p:blipFill>
        <p:spPr>
          <a:xfrm>
            <a:off x="1428134" y="889973"/>
            <a:ext cx="9335732" cy="4930770"/>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73504" y="847474"/>
            <a:ext cx="9844991" cy="4973269"/>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366210" y="837745"/>
            <a:ext cx="7459579" cy="4982998"/>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378242" y="871199"/>
            <a:ext cx="7435515" cy="4949544"/>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352" y="891606"/>
            <a:ext cx="7351294" cy="4900862"/>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9970" t="-985" b="1"/>
          <a:stretch/>
        </p:blipFill>
        <p:spPr>
          <a:xfrm>
            <a:off x="1082842" y="830179"/>
            <a:ext cx="10058399" cy="4935975"/>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2020-09-04T13:34:39Z</dcterms:created>
  <dcterms:modified xsi:type="dcterms:W3CDTF">2020-09-04T14:40:51Z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