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256" r:id="rId2"/>
    <p:sldId id="257" r:id="rId3"/>
    <p:sldId id="258" r:id="rId4"/>
    <p:sldId id="259" r:id="rId5"/>
    <p:sldId id="260" r:id="rId6"/>
    <p:sldId id="261" r:id="rId7"/>
    <p:sldId id="262" r:id="rId8"/>
    <p:sldId id="263" r:id="rId9"/>
    <p:sldId id="264" r:id="rId10"/>
    <p:sldId id="265" r:id="rId11"/>
    <p:sldId id="267" r:id="rId12"/>
    <p:sldId id="269" r:id="rId13"/>
    <p:sldId id="268" r:id="rId14"/>
    <p:sldId id="266" r:id="rId15"/>
    <p:sldId id="270"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bSpylWf/QTJr1M1Rmz+vow==" hashData="h4Vh8s1N/bu11lmmP3wCLMwmtj0SDn5H5c7P0oQRnqk7qeIgeOLvN7BMA9Gk+JWJVGO17pWgGGJORptjVOewPA=="/>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18" autoAdjust="0"/>
    <p:restoredTop sz="94660"/>
  </p:normalViewPr>
  <p:slideViewPr>
    <p:cSldViewPr snapToGrid="0" showGuides="1">
      <p:cViewPr varScale="1">
        <p:scale>
          <a:sx n="78" d="100"/>
          <a:sy n="78" d="100"/>
        </p:scale>
        <p:origin x="174"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56D22DF-5570-4E0C-BD4F-6385A4A79CE1}" type="datetimeFigureOut">
              <a:rPr lang="fr-FR" smtClean="0"/>
              <a:t>04/09/2020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060843D-64AB-4C30-97C2-2B1161862BBE}" type="slidenum">
              <a:rPr lang="fr-FR" smtClean="0"/>
              <a:t>‹N°›</a:t>
            </a:fld>
            <a:endParaRPr lang="fr-FR"/>
          </a:p>
        </p:txBody>
      </p:sp>
    </p:spTree>
    <p:extLst>
      <p:ext uri="{BB962C8B-B14F-4D97-AF65-F5344CB8AC3E}">
        <p14:creationId xmlns:p14="http://schemas.microsoft.com/office/powerpoint/2010/main" val="42232764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060843D-64AB-4C30-97C2-2B1161862BBE}" type="slidenum">
              <a:rPr lang="fr-FR" smtClean="0"/>
              <a:t>1</a:t>
            </a:fld>
            <a:endParaRPr lang="fr-FR"/>
          </a:p>
        </p:txBody>
      </p:sp>
    </p:spTree>
    <p:extLst>
      <p:ext uri="{BB962C8B-B14F-4D97-AF65-F5344CB8AC3E}">
        <p14:creationId xmlns:p14="http://schemas.microsoft.com/office/powerpoint/2010/main" val="178072027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060843D-64AB-4C30-97C2-2B1161862BBE}" type="slidenum">
              <a:rPr lang="fr-FR" smtClean="0"/>
              <a:t>2</a:t>
            </a:fld>
            <a:endParaRPr lang="fr-FR"/>
          </a:p>
        </p:txBody>
      </p:sp>
    </p:spTree>
    <p:extLst>
      <p:ext uri="{BB962C8B-B14F-4D97-AF65-F5344CB8AC3E}">
        <p14:creationId xmlns:p14="http://schemas.microsoft.com/office/powerpoint/2010/main" val="273071862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060843D-64AB-4C30-97C2-2B1161862BBE}" type="slidenum">
              <a:rPr lang="fr-FR" smtClean="0"/>
              <a:t>3</a:t>
            </a:fld>
            <a:endParaRPr lang="fr-FR"/>
          </a:p>
        </p:txBody>
      </p:sp>
    </p:spTree>
    <p:extLst>
      <p:ext uri="{BB962C8B-B14F-4D97-AF65-F5344CB8AC3E}">
        <p14:creationId xmlns:p14="http://schemas.microsoft.com/office/powerpoint/2010/main" val="428917721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060843D-64AB-4C30-97C2-2B1161862BBE}" type="slidenum">
              <a:rPr lang="fr-FR" smtClean="0"/>
              <a:t>4</a:t>
            </a:fld>
            <a:endParaRPr lang="fr-FR"/>
          </a:p>
        </p:txBody>
      </p:sp>
    </p:spTree>
    <p:extLst>
      <p:ext uri="{BB962C8B-B14F-4D97-AF65-F5344CB8AC3E}">
        <p14:creationId xmlns:p14="http://schemas.microsoft.com/office/powerpoint/2010/main" val="272941369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060843D-64AB-4C30-97C2-2B1161862BBE}" type="slidenum">
              <a:rPr lang="fr-FR" smtClean="0"/>
              <a:t>5</a:t>
            </a:fld>
            <a:endParaRPr lang="fr-FR"/>
          </a:p>
        </p:txBody>
      </p:sp>
    </p:spTree>
    <p:extLst>
      <p:ext uri="{BB962C8B-B14F-4D97-AF65-F5344CB8AC3E}">
        <p14:creationId xmlns:p14="http://schemas.microsoft.com/office/powerpoint/2010/main" val="256762415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060843D-64AB-4C30-97C2-2B1161862BBE}" type="slidenum">
              <a:rPr lang="fr-FR" smtClean="0"/>
              <a:t>6</a:t>
            </a:fld>
            <a:endParaRPr lang="fr-FR"/>
          </a:p>
        </p:txBody>
      </p:sp>
    </p:spTree>
    <p:extLst>
      <p:ext uri="{BB962C8B-B14F-4D97-AF65-F5344CB8AC3E}">
        <p14:creationId xmlns:p14="http://schemas.microsoft.com/office/powerpoint/2010/main" val="327875722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060843D-64AB-4C30-97C2-2B1161862BBE}" type="slidenum">
              <a:rPr lang="fr-FR" smtClean="0"/>
              <a:t>7</a:t>
            </a:fld>
            <a:endParaRPr lang="fr-FR"/>
          </a:p>
        </p:txBody>
      </p:sp>
    </p:spTree>
    <p:extLst>
      <p:ext uri="{BB962C8B-B14F-4D97-AF65-F5344CB8AC3E}">
        <p14:creationId xmlns:p14="http://schemas.microsoft.com/office/powerpoint/2010/main" val="31858546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060843D-64AB-4C30-97C2-2B1161862BBE}" type="slidenum">
              <a:rPr lang="fr-FR" smtClean="0"/>
              <a:t>8</a:t>
            </a:fld>
            <a:endParaRPr lang="fr-FR"/>
          </a:p>
        </p:txBody>
      </p:sp>
    </p:spTree>
    <p:extLst>
      <p:ext uri="{BB962C8B-B14F-4D97-AF65-F5344CB8AC3E}">
        <p14:creationId xmlns:p14="http://schemas.microsoft.com/office/powerpoint/2010/main" val="21286182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060843D-64AB-4C30-97C2-2B1161862BBE}" type="slidenum">
              <a:rPr lang="fr-FR" smtClean="0"/>
              <a:t>9</a:t>
            </a:fld>
            <a:endParaRPr lang="fr-FR"/>
          </a:p>
        </p:txBody>
      </p:sp>
    </p:spTree>
    <p:extLst>
      <p:ext uri="{BB962C8B-B14F-4D97-AF65-F5344CB8AC3E}">
        <p14:creationId xmlns:p14="http://schemas.microsoft.com/office/powerpoint/2010/main" val="21021448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060843D-64AB-4C30-97C2-2B1161862BBE}" type="slidenum">
              <a:rPr lang="fr-FR" smtClean="0"/>
              <a:t>10</a:t>
            </a:fld>
            <a:endParaRPr lang="fr-FR"/>
          </a:p>
        </p:txBody>
      </p:sp>
    </p:spTree>
    <p:extLst>
      <p:ext uri="{BB962C8B-B14F-4D97-AF65-F5344CB8AC3E}">
        <p14:creationId xmlns:p14="http://schemas.microsoft.com/office/powerpoint/2010/main" val="241613242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060843D-64AB-4C30-97C2-2B1161862BBE}" type="slidenum">
              <a:rPr lang="fr-FR" smtClean="0"/>
              <a:t>11</a:t>
            </a:fld>
            <a:endParaRPr lang="fr-FR"/>
          </a:p>
        </p:txBody>
      </p:sp>
    </p:spTree>
    <p:extLst>
      <p:ext uri="{BB962C8B-B14F-4D97-AF65-F5344CB8AC3E}">
        <p14:creationId xmlns:p14="http://schemas.microsoft.com/office/powerpoint/2010/main" val="113180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060843D-64AB-4C30-97C2-2B1161862BBE}" type="slidenum">
              <a:rPr lang="fr-FR" smtClean="0"/>
              <a:t>12</a:t>
            </a:fld>
            <a:endParaRPr lang="fr-FR"/>
          </a:p>
        </p:txBody>
      </p:sp>
    </p:spTree>
    <p:extLst>
      <p:ext uri="{BB962C8B-B14F-4D97-AF65-F5344CB8AC3E}">
        <p14:creationId xmlns:p14="http://schemas.microsoft.com/office/powerpoint/2010/main" val="394653953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060843D-64AB-4C30-97C2-2B1161862BBE}" type="slidenum">
              <a:rPr lang="fr-FR" smtClean="0"/>
              <a:t>13</a:t>
            </a:fld>
            <a:endParaRPr lang="fr-FR"/>
          </a:p>
        </p:txBody>
      </p:sp>
    </p:spTree>
    <p:extLst>
      <p:ext uri="{BB962C8B-B14F-4D97-AF65-F5344CB8AC3E}">
        <p14:creationId xmlns:p14="http://schemas.microsoft.com/office/powerpoint/2010/main" val="195988236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060843D-64AB-4C30-97C2-2B1161862BBE}" type="slidenum">
              <a:rPr lang="fr-FR" smtClean="0"/>
              <a:t>14</a:t>
            </a:fld>
            <a:endParaRPr lang="fr-FR"/>
          </a:p>
        </p:txBody>
      </p:sp>
    </p:spTree>
    <p:extLst>
      <p:ext uri="{BB962C8B-B14F-4D97-AF65-F5344CB8AC3E}">
        <p14:creationId xmlns:p14="http://schemas.microsoft.com/office/powerpoint/2010/main" val="422420558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060843D-64AB-4C30-97C2-2B1161862BBE}" type="slidenum">
              <a:rPr lang="fr-FR" smtClean="0"/>
              <a:t>15</a:t>
            </a:fld>
            <a:endParaRPr lang="fr-FR"/>
          </a:p>
        </p:txBody>
      </p:sp>
    </p:spTree>
    <p:extLst>
      <p:ext uri="{BB962C8B-B14F-4D97-AF65-F5344CB8AC3E}">
        <p14:creationId xmlns:p14="http://schemas.microsoft.com/office/powerpoint/2010/main" val="278320106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F33E7D2A-2DFE-4A53-A5DB-96AF837E0BC5}" type="datetime1">
              <a:rPr lang="fr-FR" smtClean="0"/>
              <a:t>04/09/2020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8B763FCC-CE26-44F3-8F5F-7EBF6AF58484}" type="slidenum">
              <a:rPr lang="fr-FR" smtClean="0"/>
              <a:t>‹N°›</a:t>
            </a:fld>
            <a:endParaRPr lang="fr-FR"/>
          </a:p>
        </p:txBody>
      </p:sp>
    </p:spTree>
    <p:extLst>
      <p:ext uri="{BB962C8B-B14F-4D97-AF65-F5344CB8AC3E}">
        <p14:creationId xmlns:p14="http://schemas.microsoft.com/office/powerpoint/2010/main" val="135905215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E7E400FB-A3D3-4EFD-AB06-57CF12B4B3F0}" type="datetime1">
              <a:rPr lang="fr-FR" smtClean="0"/>
              <a:t>04/09/2020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8B763FCC-CE26-44F3-8F5F-7EBF6AF58484}" type="slidenum">
              <a:rPr lang="fr-FR" smtClean="0"/>
              <a:t>‹N°›</a:t>
            </a:fld>
            <a:endParaRPr lang="fr-FR"/>
          </a:p>
        </p:txBody>
      </p:sp>
    </p:spTree>
    <p:extLst>
      <p:ext uri="{BB962C8B-B14F-4D97-AF65-F5344CB8AC3E}">
        <p14:creationId xmlns:p14="http://schemas.microsoft.com/office/powerpoint/2010/main" val="262769823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F9C4AF46-CF2E-47AD-AADC-7FC76BCCC16C}" type="datetime1">
              <a:rPr lang="fr-FR" smtClean="0"/>
              <a:t>04/09/2020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8B763FCC-CE26-44F3-8F5F-7EBF6AF58484}" type="slidenum">
              <a:rPr lang="fr-FR" smtClean="0"/>
              <a:t>‹N°›</a:t>
            </a:fld>
            <a:endParaRPr lang="fr-FR"/>
          </a:p>
        </p:txBody>
      </p:sp>
    </p:spTree>
    <p:extLst>
      <p:ext uri="{BB962C8B-B14F-4D97-AF65-F5344CB8AC3E}">
        <p14:creationId xmlns:p14="http://schemas.microsoft.com/office/powerpoint/2010/main" val="291537753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80D23FF1-4D1F-4625-BC78-BE68D24DA7DD}" type="datetime1">
              <a:rPr lang="fr-FR" smtClean="0"/>
              <a:t>04/09/2020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8B763FCC-CE26-44F3-8F5F-7EBF6AF58484}" type="slidenum">
              <a:rPr lang="fr-FR" smtClean="0"/>
              <a:t>‹N°›</a:t>
            </a:fld>
            <a:endParaRPr lang="fr-FR"/>
          </a:p>
        </p:txBody>
      </p:sp>
    </p:spTree>
    <p:extLst>
      <p:ext uri="{BB962C8B-B14F-4D97-AF65-F5344CB8AC3E}">
        <p14:creationId xmlns:p14="http://schemas.microsoft.com/office/powerpoint/2010/main" val="394178107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09DC4BE7-B4EF-4705-AC61-248DDEFE0403}" type="datetime1">
              <a:rPr lang="fr-FR" smtClean="0"/>
              <a:t>04/09/2020</a:t>
            </a:fld>
            <a:endParaRPr lang="fr-FR"/>
          </a:p>
        </p:txBody>
      </p:sp>
      <p:sp>
        <p:nvSpPr>
          <p:cNvPr id="8" name="Footer Placeholder 7"/>
          <p:cNvSpPr>
            <a:spLocks noGrp="1"/>
          </p:cNvSpPr>
          <p:nvPr>
            <p:ph type="ftr" sz="quarter" idx="11"/>
          </p:nvPr>
        </p:nvSpPr>
        <p:spPr/>
        <p:txBody>
          <a:bodyPr/>
          <a:lstStyle/>
          <a:p>
            <a:r>
              <a:rPr lang="fr-FR" smtClean="0"/>
              <a:t>PPS   Lande   2020</a:t>
            </a:r>
            <a:endParaRPr lang="fr-FR"/>
          </a:p>
        </p:txBody>
      </p:sp>
      <p:sp>
        <p:nvSpPr>
          <p:cNvPr id="9" name="Slide Number Placeholder 8"/>
          <p:cNvSpPr>
            <a:spLocks noGrp="1"/>
          </p:cNvSpPr>
          <p:nvPr>
            <p:ph type="sldNum" sz="quarter" idx="12"/>
          </p:nvPr>
        </p:nvSpPr>
        <p:spPr/>
        <p:txBody>
          <a:bodyPr/>
          <a:lstStyle/>
          <a:p>
            <a:fld id="{8B763FCC-CE26-44F3-8F5F-7EBF6AF58484}" type="slidenum">
              <a:rPr lang="fr-FR" smtClean="0"/>
              <a:t>‹N°›</a:t>
            </a:fld>
            <a:endParaRPr lang="fr-FR"/>
          </a:p>
        </p:txBody>
      </p:sp>
    </p:spTree>
    <p:extLst>
      <p:ext uri="{BB962C8B-B14F-4D97-AF65-F5344CB8AC3E}">
        <p14:creationId xmlns:p14="http://schemas.microsoft.com/office/powerpoint/2010/main" val="371529095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2F558841-C03F-41CD-B351-267994F8EDB9}" type="datetime1">
              <a:rPr lang="fr-FR" smtClean="0"/>
              <a:t>04/09/2020</a:t>
            </a:fld>
            <a:endParaRPr lang="fr-FR"/>
          </a:p>
        </p:txBody>
      </p:sp>
      <p:sp>
        <p:nvSpPr>
          <p:cNvPr id="4" name="Footer Placeholder 3"/>
          <p:cNvSpPr>
            <a:spLocks noGrp="1"/>
          </p:cNvSpPr>
          <p:nvPr>
            <p:ph type="ftr" sz="quarter" idx="11"/>
          </p:nvPr>
        </p:nvSpPr>
        <p:spPr/>
        <p:txBody>
          <a:bodyPr/>
          <a:lstStyle/>
          <a:p>
            <a:r>
              <a:rPr lang="fr-FR" smtClean="0"/>
              <a:t>PPS   Lande   2020</a:t>
            </a:r>
            <a:endParaRPr lang="fr-FR"/>
          </a:p>
        </p:txBody>
      </p:sp>
      <p:sp>
        <p:nvSpPr>
          <p:cNvPr id="5" name="Slide Number Placeholder 4"/>
          <p:cNvSpPr>
            <a:spLocks noGrp="1"/>
          </p:cNvSpPr>
          <p:nvPr>
            <p:ph type="sldNum" sz="quarter" idx="12"/>
          </p:nvPr>
        </p:nvSpPr>
        <p:spPr/>
        <p:txBody>
          <a:bodyPr/>
          <a:lstStyle/>
          <a:p>
            <a:fld id="{8B763FCC-CE26-44F3-8F5F-7EBF6AF58484}" type="slidenum">
              <a:rPr lang="fr-FR" smtClean="0"/>
              <a:t>‹N°›</a:t>
            </a:fld>
            <a:endParaRPr lang="fr-FR"/>
          </a:p>
        </p:txBody>
      </p:sp>
    </p:spTree>
    <p:extLst>
      <p:ext uri="{BB962C8B-B14F-4D97-AF65-F5344CB8AC3E}">
        <p14:creationId xmlns:p14="http://schemas.microsoft.com/office/powerpoint/2010/main" val="288279443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1B5C105-A0AD-483A-8462-4C75B993A470}" type="datetime1">
              <a:rPr lang="fr-FR" smtClean="0"/>
              <a:t>04/09/2020</a:t>
            </a:fld>
            <a:endParaRPr lang="fr-FR"/>
          </a:p>
        </p:txBody>
      </p:sp>
      <p:sp>
        <p:nvSpPr>
          <p:cNvPr id="3" name="Footer Placeholder 2"/>
          <p:cNvSpPr>
            <a:spLocks noGrp="1"/>
          </p:cNvSpPr>
          <p:nvPr>
            <p:ph type="ftr" sz="quarter" idx="11"/>
          </p:nvPr>
        </p:nvSpPr>
        <p:spPr/>
        <p:txBody>
          <a:bodyPr/>
          <a:lstStyle/>
          <a:p>
            <a:r>
              <a:rPr lang="fr-FR" smtClean="0"/>
              <a:t>PPS   Lande   2020</a:t>
            </a:r>
            <a:endParaRPr lang="fr-FR"/>
          </a:p>
        </p:txBody>
      </p:sp>
      <p:sp>
        <p:nvSpPr>
          <p:cNvPr id="4" name="Slide Number Placeholder 3"/>
          <p:cNvSpPr>
            <a:spLocks noGrp="1"/>
          </p:cNvSpPr>
          <p:nvPr>
            <p:ph type="sldNum" sz="quarter" idx="12"/>
          </p:nvPr>
        </p:nvSpPr>
        <p:spPr/>
        <p:txBody>
          <a:bodyPr/>
          <a:lstStyle/>
          <a:p>
            <a:fld id="{8B763FCC-CE26-44F3-8F5F-7EBF6AF58484}" type="slidenum">
              <a:rPr lang="fr-FR" smtClean="0"/>
              <a:t>‹N°›</a:t>
            </a:fld>
            <a:endParaRPr lang="fr-FR"/>
          </a:p>
        </p:txBody>
      </p:sp>
    </p:spTree>
    <p:extLst>
      <p:ext uri="{BB962C8B-B14F-4D97-AF65-F5344CB8AC3E}">
        <p14:creationId xmlns:p14="http://schemas.microsoft.com/office/powerpoint/2010/main" val="283589989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33CCEAF2-6223-4B02-9FCC-B278F70C6E44}" type="datetime1">
              <a:rPr lang="fr-FR" smtClean="0"/>
              <a:t>04/09/2020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8B763FCC-CE26-44F3-8F5F-7EBF6AF58484}" type="slidenum">
              <a:rPr lang="fr-FR" smtClean="0"/>
              <a:t>‹N°›</a:t>
            </a:fld>
            <a:endParaRPr lang="fr-FR"/>
          </a:p>
        </p:txBody>
      </p:sp>
    </p:spTree>
    <p:extLst>
      <p:ext uri="{BB962C8B-B14F-4D97-AF65-F5344CB8AC3E}">
        <p14:creationId xmlns:p14="http://schemas.microsoft.com/office/powerpoint/2010/main" val="402265333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B4CB8103-95E0-48A2-9150-DF2D0F9508B9}" type="datetime1">
              <a:rPr lang="fr-FR" smtClean="0"/>
              <a:t>04/09/2020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8B763FCC-CE26-44F3-8F5F-7EBF6AF58484}" type="slidenum">
              <a:rPr lang="fr-FR" smtClean="0"/>
              <a:t>‹N°›</a:t>
            </a:fld>
            <a:endParaRPr lang="fr-FR"/>
          </a:p>
        </p:txBody>
      </p:sp>
    </p:spTree>
    <p:extLst>
      <p:ext uri="{BB962C8B-B14F-4D97-AF65-F5344CB8AC3E}">
        <p14:creationId xmlns:p14="http://schemas.microsoft.com/office/powerpoint/2010/main" val="94234013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74162964-868A-4008-A54E-839A9CECB54F}" type="datetime1">
              <a:rPr lang="fr-FR" smtClean="0"/>
              <a:t>04/09/2020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8B763FCC-CE26-44F3-8F5F-7EBF6AF58484}" type="slidenum">
              <a:rPr lang="fr-FR" smtClean="0"/>
              <a:t>‹N°›</a:t>
            </a:fld>
            <a:endParaRPr lang="fr-FR"/>
          </a:p>
        </p:txBody>
      </p:sp>
    </p:spTree>
    <p:extLst>
      <p:ext uri="{BB962C8B-B14F-4D97-AF65-F5344CB8AC3E}">
        <p14:creationId xmlns:p14="http://schemas.microsoft.com/office/powerpoint/2010/main" val="353409378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5ECE590C-81AC-4657-A061-887552659408}" type="datetime1">
              <a:rPr lang="fr-FR" smtClean="0"/>
              <a:t>04/09/2020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8B763FCC-CE26-44F3-8F5F-7EBF6AF58484}" type="slidenum">
              <a:rPr lang="fr-FR" smtClean="0"/>
              <a:t>‹N°›</a:t>
            </a:fld>
            <a:endParaRPr lang="fr-FR"/>
          </a:p>
        </p:txBody>
      </p:sp>
    </p:spTree>
    <p:extLst>
      <p:ext uri="{BB962C8B-B14F-4D97-AF65-F5344CB8AC3E}">
        <p14:creationId xmlns:p14="http://schemas.microsoft.com/office/powerpoint/2010/main" val="139867387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98000">
              <a:schemeClr val="accent1">
                <a:lumMod val="5000"/>
                <a:lumOff val="95000"/>
              </a:schemeClr>
            </a:gs>
            <a:gs pos="13000">
              <a:schemeClr val="accent6">
                <a:lumMod val="60000"/>
                <a:lumOff val="40000"/>
              </a:schemeClr>
            </a:gs>
            <a:gs pos="79000">
              <a:srgbClr val="7030A0"/>
            </a:gs>
            <a:gs pos="89000">
              <a:schemeClr val="bg2">
                <a:lumMod val="5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C709D17-6872-43B6-8BAA-9681E9D05309}" type="datetime1">
              <a:rPr lang="fr-FR" smtClean="0"/>
              <a:t>04/09/2020</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B763FCC-CE26-44F3-8F5F-7EBF6AF58484}" type="slidenum">
              <a:rPr lang="fr-FR" smtClean="0"/>
              <a:t>‹N°›</a:t>
            </a:fld>
            <a:endParaRPr lang="fr-FR"/>
          </a:p>
        </p:txBody>
      </p:sp>
    </p:spTree>
    <p:extLst>
      <p:ext uri="{BB962C8B-B14F-4D97-AF65-F5344CB8AC3E}">
        <p14:creationId xmlns:p14="http://schemas.microsoft.com/office/powerpoint/2010/main" val="256598455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7348" y="449666"/>
            <a:ext cx="10957303" cy="5784742"/>
          </a:xfrm>
          <a:prstGeom prst="roundRect">
            <a:avLst/>
          </a:prstGeom>
          <a:noFill/>
          <a:ln w="825500">
            <a:gradFill flip="none" rotWithShape="1">
              <a:gsLst>
                <a:gs pos="0">
                  <a:schemeClr val="accent1">
                    <a:lumMod val="5000"/>
                    <a:lumOff val="95000"/>
                  </a:schemeClr>
                </a:gs>
                <a:gs pos="76000">
                  <a:schemeClr val="accent1">
                    <a:lumMod val="45000"/>
                    <a:lumOff val="55000"/>
                  </a:schemeClr>
                </a:gs>
                <a:gs pos="94000">
                  <a:srgbClr val="7030A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56832" y="6135041"/>
            <a:ext cx="3162946" cy="549733"/>
          </a:xfrm>
        </p:spPr>
        <p:txBody>
          <a:bodyPr/>
          <a:lstStyle/>
          <a:p>
            <a:fld id="{1EAF9F88-EC14-4440-991D-2E802B76223D}" type="datetime1">
              <a:rPr lang="fr-FR" sz="2000" b="1" smtClean="0">
                <a:ln>
                  <a:solidFill>
                    <a:sysClr val="windowText" lastClr="000000"/>
                  </a:solidFill>
                </a:ln>
                <a:solidFill>
                  <a:schemeClr val="bg1"/>
                </a:solidFill>
                <a:latin typeface="Wide Latin" panose="020A0A07050505020404" pitchFamily="18" charset="0"/>
              </a:rPr>
              <a:t>04/09/2020</a:t>
            </a:fld>
            <a:endParaRPr lang="fr-FR" sz="2000" b="1" dirty="0">
              <a:ln>
                <a:solidFill>
                  <a:sysClr val="windowText" lastClr="000000"/>
                </a:solidFill>
              </a:ln>
              <a:solidFill>
                <a:schemeClr val="bg1"/>
              </a:solidFill>
              <a:latin typeface="Wide Latin" panose="020A0A07050505020404" pitchFamily="18" charset="0"/>
            </a:endParaRPr>
          </a:p>
        </p:txBody>
      </p:sp>
      <p:sp>
        <p:nvSpPr>
          <p:cNvPr id="6" name="Espace réservé du pied de page 5"/>
          <p:cNvSpPr>
            <a:spLocks noGrp="1"/>
          </p:cNvSpPr>
          <p:nvPr>
            <p:ph type="ftr" sz="quarter" idx="11"/>
          </p:nvPr>
        </p:nvSpPr>
        <p:spPr>
          <a:xfrm>
            <a:off x="3465809" y="6171742"/>
            <a:ext cx="5260383" cy="413665"/>
          </a:xfrm>
        </p:spPr>
        <p:txBody>
          <a:bodyPr/>
          <a:lstStyle/>
          <a:p>
            <a:r>
              <a:rPr lang="fr-FR" sz="2400" b="1" dirty="0" smtClean="0">
                <a:ln>
                  <a:solidFill>
                    <a:sysClr val="windowText" lastClr="000000"/>
                  </a:solidFill>
                </a:ln>
                <a:solidFill>
                  <a:schemeClr val="bg1"/>
                </a:solidFill>
                <a:latin typeface="Wide Latin" panose="020A0A07050505020404" pitchFamily="18" charset="0"/>
              </a:rPr>
              <a:t>PPS   Lande   2020</a:t>
            </a:r>
            <a:endParaRPr lang="fr-FR" sz="2400" b="1" dirty="0">
              <a:ln>
                <a:solidFill>
                  <a:sysClr val="windowText" lastClr="000000"/>
                </a:solidFill>
              </a:ln>
              <a:solidFill>
                <a:schemeClr val="bg1"/>
              </a:solidFill>
              <a:latin typeface="Wide Latin" panose="020A0A07050505020404" pitchFamily="18" charset="0"/>
            </a:endParaRPr>
          </a:p>
        </p:txBody>
      </p:sp>
      <p:pic>
        <p:nvPicPr>
          <p:cNvPr id="9" name="Image 8"/>
          <p:cNvPicPr>
            <a:picLocks noChangeAspect="1"/>
          </p:cNvPicPr>
          <p:nvPr/>
        </p:nvPicPr>
        <p:blipFill rotWithShape="1">
          <a:blip r:embed="rId4" cstate="email">
            <a:extLst>
              <a:ext uri="{28A0092B-C50C-407E-A947-70E740481C1C}">
                <a14:useLocalDpi xmlns:a14="http://schemas.microsoft.com/office/drawing/2010/main"/>
              </a:ext>
            </a:extLst>
          </a:blip>
          <a:srcRect l="5231" t="188" r="4944" b="1"/>
          <a:stretch/>
        </p:blipFill>
        <p:spPr>
          <a:xfrm>
            <a:off x="1059102" y="890337"/>
            <a:ext cx="10058077" cy="5062787"/>
          </a:xfrm>
          <a:prstGeom prst="rect">
            <a:avLst/>
          </a:prstGeom>
          <a:effectLst>
            <a:softEdge rad="127000"/>
          </a:effectLst>
        </p:spPr>
      </p:pic>
      <p:sp>
        <p:nvSpPr>
          <p:cNvPr id="7" name="Espace réservé du numéro de diapositive 6"/>
          <p:cNvSpPr>
            <a:spLocks noGrp="1"/>
          </p:cNvSpPr>
          <p:nvPr>
            <p:ph type="sldNum" sz="quarter" idx="12"/>
          </p:nvPr>
        </p:nvSpPr>
        <p:spPr>
          <a:xfrm>
            <a:off x="9101056" y="6470877"/>
            <a:ext cx="2743200" cy="365125"/>
          </a:xfrm>
        </p:spPr>
        <p:txBody>
          <a:bodyPr/>
          <a:lstStyle/>
          <a:p>
            <a:fld id="{8B763FCC-CE26-44F3-8F5F-7EBF6AF58484}" type="slidenum">
              <a:rPr lang="fr-FR" sz="2000" b="1" smtClean="0">
                <a:ln>
                  <a:solidFill>
                    <a:sysClr val="windowText" lastClr="000000"/>
                  </a:solidFill>
                </a:ln>
                <a:solidFill>
                  <a:schemeClr val="bg1"/>
                </a:solidFill>
                <a:latin typeface="Wide Latin" panose="020A0A07050505020404" pitchFamily="18" charset="0"/>
              </a:rPr>
              <a:t>1</a:t>
            </a:fld>
            <a:endParaRPr lang="fr-FR" sz="2000" b="1" dirty="0">
              <a:ln>
                <a:solidFill>
                  <a:sysClr val="windowText" lastClr="000000"/>
                </a:solidFill>
              </a:ln>
              <a:solidFill>
                <a:schemeClr val="bg1"/>
              </a:solidFill>
              <a:latin typeface="Wide Latin" panose="020A0A07050505020404" pitchFamily="18" charset="0"/>
            </a:endParaRPr>
          </a:p>
        </p:txBody>
      </p:sp>
      <p:sp>
        <p:nvSpPr>
          <p:cNvPr id="8" name="Rectangle 7"/>
          <p:cNvSpPr/>
          <p:nvPr/>
        </p:nvSpPr>
        <p:spPr>
          <a:xfrm>
            <a:off x="1211489" y="2821565"/>
            <a:ext cx="9769021" cy="1200329"/>
          </a:xfrm>
          <a:prstGeom prst="rect">
            <a:avLst/>
          </a:prstGeom>
        </p:spPr>
        <p:txBody>
          <a:bodyPr wrap="none">
            <a:spAutoFit/>
          </a:bodyPr>
          <a:lstStyle/>
          <a:p>
            <a:r>
              <a:rPr lang="fr-FR" sz="3600" b="1" dirty="0" smtClean="0">
                <a:ln>
                  <a:solidFill>
                    <a:sysClr val="windowText" lastClr="000000"/>
                  </a:solidFill>
                </a:ln>
                <a:solidFill>
                  <a:schemeClr val="bg1"/>
                </a:solidFill>
                <a:effectLst>
                  <a:glow rad="228600">
                    <a:schemeClr val="accent5">
                      <a:satMod val="175000"/>
                      <a:alpha val="40000"/>
                    </a:schemeClr>
                  </a:glow>
                </a:effectLst>
                <a:latin typeface="Wide Latin" panose="020A0A07050505020404" pitchFamily="18" charset="0"/>
              </a:rPr>
              <a:t>La moisson des lavandes</a:t>
            </a:r>
          </a:p>
          <a:p>
            <a:r>
              <a:rPr lang="fr-FR" sz="3600" b="1" dirty="0">
                <a:ln>
                  <a:solidFill>
                    <a:sysClr val="windowText" lastClr="000000"/>
                  </a:solidFill>
                </a:ln>
                <a:solidFill>
                  <a:schemeClr val="bg1"/>
                </a:solidFill>
                <a:effectLst>
                  <a:glow rad="228600">
                    <a:schemeClr val="accent5">
                      <a:satMod val="175000"/>
                      <a:alpha val="40000"/>
                    </a:schemeClr>
                  </a:glow>
                </a:effectLst>
                <a:latin typeface="Wide Latin" panose="020A0A07050505020404" pitchFamily="18" charset="0"/>
              </a:rPr>
              <a:t> </a:t>
            </a:r>
            <a:r>
              <a:rPr lang="fr-FR" sz="3600" b="1" dirty="0" smtClean="0">
                <a:ln>
                  <a:solidFill>
                    <a:sysClr val="windowText" lastClr="000000"/>
                  </a:solidFill>
                </a:ln>
                <a:solidFill>
                  <a:schemeClr val="bg1"/>
                </a:solidFill>
                <a:effectLst>
                  <a:glow rad="228600">
                    <a:schemeClr val="accent5">
                      <a:satMod val="175000"/>
                      <a:alpha val="40000"/>
                    </a:schemeClr>
                  </a:glow>
                </a:effectLst>
                <a:latin typeface="Wide Latin" panose="020A0A07050505020404" pitchFamily="18" charset="0"/>
              </a:rPr>
              <a:t>          En Provence N°1 </a:t>
            </a:r>
            <a:endParaRPr lang="fr-FR" sz="3600" b="1" dirty="0">
              <a:ln>
                <a:solidFill>
                  <a:sysClr val="windowText" lastClr="000000"/>
                </a:solidFill>
              </a:ln>
              <a:solidFill>
                <a:schemeClr val="bg1"/>
              </a:solidFill>
              <a:effectLst>
                <a:glow rad="228600">
                  <a:schemeClr val="accent5">
                    <a:satMod val="175000"/>
                    <a:alpha val="40000"/>
                  </a:schemeClr>
                </a:glow>
              </a:effectLst>
              <a:latin typeface="Wide Latin" panose="020A0A07050505020404" pitchFamily="18" charset="0"/>
            </a:endParaRPr>
          </a:p>
        </p:txBody>
      </p:sp>
    </p:spTree>
    <p:extLst>
      <p:ext uri="{BB962C8B-B14F-4D97-AF65-F5344CB8AC3E}">
        <p14:creationId xmlns:p14="http://schemas.microsoft.com/office/powerpoint/2010/main" val="66265528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sndAc>
          <p:stSnd loop="1">
            <p:snd r:embed="rId3" name="66 surélismes.wav"/>
          </p:stSnd>
        </p:sndAc>
      </p:transition>
    </mc:Choice>
    <mc:Fallback>
      <p:transition spd="slow" advTm="16000">
        <p:fade/>
        <p:sndAc>
          <p:stSnd loop="1">
            <p:snd r:embed="rId3" name="66 surélism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0" end="0"/>
                                            </p:txEl>
                                          </p:spTgt>
                                        </p:tgtEl>
                                        <p:attrNameLst>
                                          <p:attrName>ppt_w</p:attrName>
                                        </p:attrNameLst>
                                      </p:cBhvr>
                                    </p:anim>
                                    <p:anim by="(#ppt_w*0.50)" calcmode="lin" valueType="num">
                                      <p:cBhvr>
                                        <p:cTn id="16" dur="500" decel="50000" autoRev="1" fill="hold">
                                          <p:stCondLst>
                                            <p:cond delay="0"/>
                                          </p:stCondLst>
                                        </p:cTn>
                                        <p:tgtEl>
                                          <p:spTgt spid="8">
                                            <p:txEl>
                                              <p:pRg st="0" end="0"/>
                                            </p:txEl>
                                          </p:spTgt>
                                        </p:tgtEl>
                                        <p:attrNameLst>
                                          <p:attrName>ppt_x</p:attrName>
                                        </p:attrNameLst>
                                      </p:cBhvr>
                                    </p:anim>
                                    <p:anim from="(-#ppt_h/2)" to="(#ppt_y)" calcmode="lin" valueType="num">
                                      <p:cBhvr>
                                        <p:cTn id="17" dur="1000" fill="hold">
                                          <p:stCondLst>
                                            <p:cond delay="0"/>
                                          </p:stCondLst>
                                        </p:cTn>
                                        <p:tgtEl>
                                          <p:spTgt spid="8">
                                            <p:txEl>
                                              <p:pRg st="0" end="0"/>
                                            </p:txEl>
                                          </p:spTgt>
                                        </p:tgtEl>
                                        <p:attrNameLst>
                                          <p:attrName>ppt_y</p:attrName>
                                        </p:attrNameLst>
                                      </p:cBhvr>
                                    </p:anim>
                                    <p:animRot by="21600000">
                                      <p:cBhvr>
                                        <p:cTn id="18" dur="1000" fill="hold">
                                          <p:stCondLst>
                                            <p:cond delay="0"/>
                                          </p:stCondLst>
                                        </p:cTn>
                                        <p:tgtEl>
                                          <p:spTgt spid="8">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8">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8">
                                            <p:txEl>
                                              <p:pRg st="1" end="1"/>
                                            </p:txEl>
                                          </p:spTgt>
                                        </p:tgtEl>
                                        <p:attrNameLst>
                                          <p:attrName>ppt_w</p:attrName>
                                        </p:attrNameLst>
                                      </p:cBhvr>
                                    </p:anim>
                                    <p:anim by="(#ppt_w*0.50)" calcmode="lin" valueType="num">
                                      <p:cBhvr>
                                        <p:cTn id="24" dur="500" decel="50000" autoRev="1" fill="hold">
                                          <p:stCondLst>
                                            <p:cond delay="0"/>
                                          </p:stCondLst>
                                        </p:cTn>
                                        <p:tgtEl>
                                          <p:spTgt spid="8">
                                            <p:txEl>
                                              <p:pRg st="1" end="1"/>
                                            </p:txEl>
                                          </p:spTgt>
                                        </p:tgtEl>
                                        <p:attrNameLst>
                                          <p:attrName>ppt_x</p:attrName>
                                        </p:attrNameLst>
                                      </p:cBhvr>
                                    </p:anim>
                                    <p:anim from="(-#ppt_h/2)" to="(#ppt_y)" calcmode="lin" valueType="num">
                                      <p:cBhvr>
                                        <p:cTn id="25" dur="1000" fill="hold">
                                          <p:stCondLst>
                                            <p:cond delay="0"/>
                                          </p:stCondLst>
                                        </p:cTn>
                                        <p:tgtEl>
                                          <p:spTgt spid="8">
                                            <p:txEl>
                                              <p:pRg st="1" end="1"/>
                                            </p:txEl>
                                          </p:spTgt>
                                        </p:tgtEl>
                                        <p:attrNameLst>
                                          <p:attrName>ppt_y</p:attrName>
                                        </p:attrNameLst>
                                      </p:cBhvr>
                                    </p:anim>
                                    <p:animRot by="21600000">
                                      <p:cBhvr>
                                        <p:cTn id="26" dur="1000" fill="hold">
                                          <p:stCondLst>
                                            <p:cond delay="0"/>
                                          </p:stCondLst>
                                        </p:cTn>
                                        <p:tgtEl>
                                          <p:spTgt spid="8">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21" presetClass="entr" presetSubtype="8" fill="hold" grpId="0" nodeType="click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wheel(8)">
                                      <p:cBhvr>
                                        <p:cTn id="3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7348" y="449666"/>
            <a:ext cx="10957303" cy="5784742"/>
          </a:xfrm>
          <a:prstGeom prst="roundRect">
            <a:avLst/>
          </a:prstGeom>
          <a:noFill/>
          <a:ln w="825500">
            <a:gradFill flip="none" rotWithShape="1">
              <a:gsLst>
                <a:gs pos="0">
                  <a:schemeClr val="accent1">
                    <a:lumMod val="5000"/>
                    <a:lumOff val="95000"/>
                  </a:schemeClr>
                </a:gs>
                <a:gs pos="76000">
                  <a:schemeClr val="accent1">
                    <a:lumMod val="45000"/>
                    <a:lumOff val="55000"/>
                  </a:schemeClr>
                </a:gs>
                <a:gs pos="94000">
                  <a:srgbClr val="7030A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56832" y="6135041"/>
            <a:ext cx="3162946" cy="549733"/>
          </a:xfrm>
        </p:spPr>
        <p:txBody>
          <a:bodyPr/>
          <a:lstStyle/>
          <a:p>
            <a:fld id="{1EAF9F88-EC14-4440-991D-2E802B76223D}" type="datetime1">
              <a:rPr lang="fr-FR" sz="2000" b="1" smtClean="0">
                <a:ln>
                  <a:solidFill>
                    <a:sysClr val="windowText" lastClr="000000"/>
                  </a:solidFill>
                </a:ln>
                <a:solidFill>
                  <a:schemeClr val="bg1"/>
                </a:solidFill>
                <a:latin typeface="Wide Latin" panose="020A0A07050505020404" pitchFamily="18" charset="0"/>
              </a:rPr>
              <a:t>04/09/2020</a:t>
            </a:fld>
            <a:endParaRPr lang="fr-FR" sz="2000" b="1" dirty="0">
              <a:ln>
                <a:solidFill>
                  <a:sysClr val="windowText" lastClr="000000"/>
                </a:solidFill>
              </a:ln>
              <a:solidFill>
                <a:schemeClr val="bg1"/>
              </a:solidFill>
              <a:latin typeface="Wide Latin" panose="020A0A07050505020404" pitchFamily="18" charset="0"/>
            </a:endParaRPr>
          </a:p>
        </p:txBody>
      </p:sp>
      <p:sp>
        <p:nvSpPr>
          <p:cNvPr id="6" name="Espace réservé du pied de page 5"/>
          <p:cNvSpPr>
            <a:spLocks noGrp="1"/>
          </p:cNvSpPr>
          <p:nvPr>
            <p:ph type="ftr" sz="quarter" idx="11"/>
          </p:nvPr>
        </p:nvSpPr>
        <p:spPr>
          <a:xfrm>
            <a:off x="3465809" y="6171742"/>
            <a:ext cx="5260383" cy="413665"/>
          </a:xfrm>
        </p:spPr>
        <p:txBody>
          <a:bodyPr/>
          <a:lstStyle/>
          <a:p>
            <a:r>
              <a:rPr lang="fr-FR" sz="2400" b="1" dirty="0" smtClean="0">
                <a:ln>
                  <a:solidFill>
                    <a:sysClr val="windowText" lastClr="000000"/>
                  </a:solidFill>
                </a:ln>
                <a:solidFill>
                  <a:schemeClr val="bg1"/>
                </a:solidFill>
                <a:latin typeface="Wide Latin" panose="020A0A07050505020404" pitchFamily="18" charset="0"/>
              </a:rPr>
              <a:t>PPS   Lande   2020</a:t>
            </a:r>
            <a:endParaRPr lang="fr-FR" sz="2400" b="1" dirty="0">
              <a:ln>
                <a:solidFill>
                  <a:sysClr val="windowText" lastClr="000000"/>
                </a:solidFill>
              </a:ln>
              <a:solidFill>
                <a:schemeClr val="bg1"/>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9101056" y="6470877"/>
            <a:ext cx="2743200" cy="365125"/>
          </a:xfrm>
        </p:spPr>
        <p:txBody>
          <a:bodyPr/>
          <a:lstStyle/>
          <a:p>
            <a:fld id="{8B763FCC-CE26-44F3-8F5F-7EBF6AF58484}" type="slidenum">
              <a:rPr lang="fr-FR" sz="2000" b="1" smtClean="0">
                <a:ln>
                  <a:solidFill>
                    <a:sysClr val="windowText" lastClr="000000"/>
                  </a:solidFill>
                </a:ln>
                <a:solidFill>
                  <a:schemeClr val="bg1"/>
                </a:solidFill>
                <a:latin typeface="Wide Latin" panose="020A0A07050505020404" pitchFamily="18" charset="0"/>
              </a:rPr>
              <a:t>2</a:t>
            </a:fld>
            <a:endParaRPr lang="fr-FR" sz="2000" b="1" dirty="0">
              <a:ln>
                <a:solidFill>
                  <a:sysClr val="windowText" lastClr="000000"/>
                </a:solidFill>
              </a:ln>
              <a:solidFill>
                <a:schemeClr val="bg1"/>
              </a:solidFill>
              <a:latin typeface="Wide Latin" panose="020A0A07050505020404" pitchFamily="18" charset="0"/>
            </a:endParaRPr>
          </a:p>
        </p:txBody>
      </p:sp>
      <p:sp>
        <p:nvSpPr>
          <p:cNvPr id="2" name="Rectangle 1"/>
          <p:cNvSpPr/>
          <p:nvPr/>
        </p:nvSpPr>
        <p:spPr>
          <a:xfrm>
            <a:off x="1203158" y="1228397"/>
            <a:ext cx="10070432" cy="4401205"/>
          </a:xfrm>
          <a:prstGeom prst="rect">
            <a:avLst/>
          </a:prstGeom>
        </p:spPr>
        <p:txBody>
          <a:bodyPr wrap="square">
            <a:spAutoFit/>
          </a:bodyPr>
          <a:lstStyle/>
          <a:p>
            <a:r>
              <a:rPr lang="fr-FR" sz="2000" b="1" dirty="0" smtClean="0">
                <a:ln>
                  <a:solidFill>
                    <a:sysClr val="windowText" lastClr="000000"/>
                  </a:solidFill>
                </a:ln>
                <a:solidFill>
                  <a:schemeClr val="bg1"/>
                </a:solidFill>
                <a:effectLst>
                  <a:glow rad="228600">
                    <a:schemeClr val="accent5">
                      <a:satMod val="175000"/>
                      <a:alpha val="40000"/>
                    </a:schemeClr>
                  </a:glow>
                </a:effectLst>
                <a:latin typeface="Wide Latin" panose="020A0A07050505020404" pitchFamily="18" charset="0"/>
              </a:rPr>
              <a:t>S’il y a bien un spectacle magique en Provence, c’est celui de la floraison de la Lavande. Par une chaude journée de début juillet,  rafraichis par un vent salutaire, nous partons à la découverte du plateau de Valensole et de la floraison 2018 des champs de lavande. Bicyclette chargée sur la voiture, après deux heures de route, nous laissons notre véhicule au bas du petit village provençal perché. Nous allons faire un circuit de 35 kilomètres environ. Il s’agit d’une boucle de Valensole à </a:t>
            </a:r>
            <a:r>
              <a:rPr lang="fr-FR" sz="2000" b="1" dirty="0" err="1" smtClean="0">
                <a:ln>
                  <a:solidFill>
                    <a:sysClr val="windowText" lastClr="000000"/>
                  </a:solidFill>
                </a:ln>
                <a:solidFill>
                  <a:schemeClr val="bg1"/>
                </a:solidFill>
                <a:effectLst>
                  <a:glow rad="228600">
                    <a:schemeClr val="accent5">
                      <a:satMod val="175000"/>
                      <a:alpha val="40000"/>
                    </a:schemeClr>
                  </a:glow>
                </a:effectLst>
                <a:latin typeface="Wide Latin" panose="020A0A07050505020404" pitchFamily="18" charset="0"/>
              </a:rPr>
              <a:t>Puimoisson</a:t>
            </a:r>
            <a:r>
              <a:rPr lang="fr-FR" sz="2000" b="1" dirty="0" smtClean="0">
                <a:ln>
                  <a:solidFill>
                    <a:sysClr val="windowText" lastClr="000000"/>
                  </a:solidFill>
                </a:ln>
                <a:solidFill>
                  <a:schemeClr val="bg1"/>
                </a:solidFill>
                <a:effectLst>
                  <a:glow rad="228600">
                    <a:schemeClr val="accent5">
                      <a:satMod val="175000"/>
                      <a:alpha val="40000"/>
                    </a:schemeClr>
                  </a:glow>
                </a:effectLst>
                <a:latin typeface="Wide Latin" panose="020A0A07050505020404" pitchFamily="18" charset="0"/>
              </a:rPr>
              <a:t>. Une partie se fait sur le plateau lui-même et une partie dans les ravins au milieu de la forêt de chêne.</a:t>
            </a:r>
            <a:endParaRPr lang="fr-FR" sz="2000" b="1" dirty="0">
              <a:ln>
                <a:solidFill>
                  <a:sysClr val="windowText" lastClr="000000"/>
                </a:solidFill>
              </a:ln>
              <a:solidFill>
                <a:schemeClr val="bg1"/>
              </a:solidFill>
              <a:effectLst>
                <a:glow rad="228600">
                  <a:schemeClr val="accent5">
                    <a:satMod val="175000"/>
                    <a:alpha val="40000"/>
                  </a:schemeClr>
                </a:glow>
              </a:effectLst>
              <a:latin typeface="Wide Latin" panose="020A0A07050505020404" pitchFamily="18" charset="0"/>
            </a:endParaRPr>
          </a:p>
        </p:txBody>
      </p:sp>
    </p:spTree>
    <p:extLst>
      <p:ext uri="{BB962C8B-B14F-4D97-AF65-F5344CB8AC3E}">
        <p14:creationId xmlns:p14="http://schemas.microsoft.com/office/powerpoint/2010/main" val="90146870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21" presetClass="entr" presetSubtype="8"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wheel(8)">
                                      <p:cBhvr>
                                        <p:cTn id="2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7348" y="449666"/>
            <a:ext cx="10957303" cy="5784742"/>
          </a:xfrm>
          <a:prstGeom prst="roundRect">
            <a:avLst/>
          </a:prstGeom>
          <a:noFill/>
          <a:ln w="825500">
            <a:gradFill flip="none" rotWithShape="1">
              <a:gsLst>
                <a:gs pos="0">
                  <a:schemeClr val="accent1">
                    <a:lumMod val="5000"/>
                    <a:lumOff val="95000"/>
                  </a:schemeClr>
                </a:gs>
                <a:gs pos="76000">
                  <a:schemeClr val="accent1">
                    <a:lumMod val="45000"/>
                    <a:lumOff val="55000"/>
                  </a:schemeClr>
                </a:gs>
                <a:gs pos="94000">
                  <a:srgbClr val="7030A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56832" y="6135041"/>
            <a:ext cx="3162946" cy="549733"/>
          </a:xfrm>
        </p:spPr>
        <p:txBody>
          <a:bodyPr/>
          <a:lstStyle/>
          <a:p>
            <a:fld id="{1EAF9F88-EC14-4440-991D-2E802B76223D}" type="datetime1">
              <a:rPr lang="fr-FR" sz="2000" b="1" smtClean="0">
                <a:ln>
                  <a:solidFill>
                    <a:sysClr val="windowText" lastClr="000000"/>
                  </a:solidFill>
                </a:ln>
                <a:solidFill>
                  <a:schemeClr val="bg1"/>
                </a:solidFill>
                <a:latin typeface="Wide Latin" panose="020A0A07050505020404" pitchFamily="18" charset="0"/>
              </a:rPr>
              <a:t>04/09/2020</a:t>
            </a:fld>
            <a:endParaRPr lang="fr-FR" sz="2000" b="1" dirty="0">
              <a:ln>
                <a:solidFill>
                  <a:sysClr val="windowText" lastClr="000000"/>
                </a:solidFill>
              </a:ln>
              <a:solidFill>
                <a:schemeClr val="bg1"/>
              </a:solidFill>
              <a:latin typeface="Wide Latin" panose="020A0A07050505020404" pitchFamily="18" charset="0"/>
            </a:endParaRPr>
          </a:p>
        </p:txBody>
      </p:sp>
      <p:sp>
        <p:nvSpPr>
          <p:cNvPr id="6" name="Espace réservé du pied de page 5"/>
          <p:cNvSpPr>
            <a:spLocks noGrp="1"/>
          </p:cNvSpPr>
          <p:nvPr>
            <p:ph type="ftr" sz="quarter" idx="11"/>
          </p:nvPr>
        </p:nvSpPr>
        <p:spPr>
          <a:xfrm>
            <a:off x="3465809" y="6171742"/>
            <a:ext cx="5260383" cy="413665"/>
          </a:xfrm>
        </p:spPr>
        <p:txBody>
          <a:bodyPr/>
          <a:lstStyle/>
          <a:p>
            <a:r>
              <a:rPr lang="fr-FR" sz="2400" b="1" dirty="0" smtClean="0">
                <a:ln>
                  <a:solidFill>
                    <a:sysClr val="windowText" lastClr="000000"/>
                  </a:solidFill>
                </a:ln>
                <a:solidFill>
                  <a:schemeClr val="bg1"/>
                </a:solidFill>
                <a:latin typeface="Wide Latin" panose="020A0A07050505020404" pitchFamily="18" charset="0"/>
              </a:rPr>
              <a:t>PPS   Lande   2020</a:t>
            </a:r>
            <a:endParaRPr lang="fr-FR" sz="2400" b="1" dirty="0">
              <a:ln>
                <a:solidFill>
                  <a:sysClr val="windowText" lastClr="000000"/>
                </a:solidFill>
              </a:ln>
              <a:solidFill>
                <a:schemeClr val="bg1"/>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9101056" y="6470877"/>
            <a:ext cx="2743200" cy="365125"/>
          </a:xfrm>
        </p:spPr>
        <p:txBody>
          <a:bodyPr/>
          <a:lstStyle/>
          <a:p>
            <a:fld id="{8B763FCC-CE26-44F3-8F5F-7EBF6AF58484}" type="slidenum">
              <a:rPr lang="fr-FR" sz="2000" b="1" smtClean="0">
                <a:ln>
                  <a:solidFill>
                    <a:sysClr val="windowText" lastClr="000000"/>
                  </a:solidFill>
                </a:ln>
                <a:solidFill>
                  <a:schemeClr val="bg1"/>
                </a:solidFill>
                <a:latin typeface="Wide Latin" panose="020A0A07050505020404" pitchFamily="18" charset="0"/>
              </a:rPr>
              <a:t>3</a:t>
            </a:fld>
            <a:endParaRPr lang="fr-FR" sz="2000" b="1" dirty="0">
              <a:ln>
                <a:solidFill>
                  <a:sysClr val="windowText" lastClr="000000"/>
                </a:solidFill>
              </a:ln>
              <a:solidFill>
                <a:schemeClr val="bg1"/>
              </a:solidFill>
              <a:latin typeface="Wide Latin" panose="020A0A07050505020404" pitchFamily="18" charset="0"/>
            </a:endParaRPr>
          </a:p>
        </p:txBody>
      </p:sp>
      <p:pic>
        <p:nvPicPr>
          <p:cNvPr id="2" name="Image 1"/>
          <p:cNvPicPr>
            <a:picLocks noChangeAspect="1"/>
          </p:cNvPicPr>
          <p:nvPr/>
        </p:nvPicPr>
        <p:blipFill>
          <a:blip r:embed="rId3"/>
          <a:stretch>
            <a:fillRect/>
          </a:stretch>
        </p:blipFill>
        <p:spPr>
          <a:xfrm>
            <a:off x="1058780" y="866274"/>
            <a:ext cx="10094494" cy="4954469"/>
          </a:xfrm>
          <a:prstGeom prst="rect">
            <a:avLst/>
          </a:prstGeom>
          <a:effectLst>
            <a:softEdge rad="127000"/>
          </a:effectLst>
        </p:spPr>
      </p:pic>
      <p:pic>
        <p:nvPicPr>
          <p:cNvPr id="3" name="Image 2"/>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7856622" y="5293894"/>
            <a:ext cx="3031958" cy="372979"/>
          </a:xfrm>
          <a:prstGeom prst="rect">
            <a:avLst/>
          </a:prstGeom>
        </p:spPr>
      </p:pic>
    </p:spTree>
    <p:extLst>
      <p:ext uri="{BB962C8B-B14F-4D97-AF65-F5344CB8AC3E}">
        <p14:creationId xmlns:p14="http://schemas.microsoft.com/office/powerpoint/2010/main" val="308499123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7348" y="449666"/>
            <a:ext cx="10957303" cy="5784742"/>
          </a:xfrm>
          <a:prstGeom prst="roundRect">
            <a:avLst/>
          </a:prstGeom>
          <a:noFill/>
          <a:ln w="825500">
            <a:gradFill flip="none" rotWithShape="1">
              <a:gsLst>
                <a:gs pos="0">
                  <a:schemeClr val="accent1">
                    <a:lumMod val="5000"/>
                    <a:lumOff val="95000"/>
                  </a:schemeClr>
                </a:gs>
                <a:gs pos="76000">
                  <a:schemeClr val="accent1">
                    <a:lumMod val="45000"/>
                    <a:lumOff val="55000"/>
                  </a:schemeClr>
                </a:gs>
                <a:gs pos="94000">
                  <a:srgbClr val="7030A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56832" y="6135041"/>
            <a:ext cx="3162946" cy="549733"/>
          </a:xfrm>
        </p:spPr>
        <p:txBody>
          <a:bodyPr/>
          <a:lstStyle/>
          <a:p>
            <a:fld id="{1EAF9F88-EC14-4440-991D-2E802B76223D}" type="datetime1">
              <a:rPr lang="fr-FR" sz="2000" b="1" smtClean="0">
                <a:ln>
                  <a:solidFill>
                    <a:sysClr val="windowText" lastClr="000000"/>
                  </a:solidFill>
                </a:ln>
                <a:solidFill>
                  <a:schemeClr val="bg1"/>
                </a:solidFill>
                <a:latin typeface="Wide Latin" panose="020A0A07050505020404" pitchFamily="18" charset="0"/>
              </a:rPr>
              <a:t>04/09/2020</a:t>
            </a:fld>
            <a:endParaRPr lang="fr-FR" sz="2000" b="1" dirty="0">
              <a:ln>
                <a:solidFill>
                  <a:sysClr val="windowText" lastClr="000000"/>
                </a:solidFill>
              </a:ln>
              <a:solidFill>
                <a:schemeClr val="bg1"/>
              </a:solidFill>
              <a:latin typeface="Wide Latin" panose="020A0A07050505020404" pitchFamily="18" charset="0"/>
            </a:endParaRPr>
          </a:p>
        </p:txBody>
      </p:sp>
      <p:sp>
        <p:nvSpPr>
          <p:cNvPr id="6" name="Espace réservé du pied de page 5"/>
          <p:cNvSpPr>
            <a:spLocks noGrp="1"/>
          </p:cNvSpPr>
          <p:nvPr>
            <p:ph type="ftr" sz="quarter" idx="11"/>
          </p:nvPr>
        </p:nvSpPr>
        <p:spPr>
          <a:xfrm>
            <a:off x="3465809" y="6171742"/>
            <a:ext cx="5260383" cy="413665"/>
          </a:xfrm>
        </p:spPr>
        <p:txBody>
          <a:bodyPr/>
          <a:lstStyle/>
          <a:p>
            <a:r>
              <a:rPr lang="fr-FR" sz="2400" b="1" dirty="0" smtClean="0">
                <a:ln>
                  <a:solidFill>
                    <a:sysClr val="windowText" lastClr="000000"/>
                  </a:solidFill>
                </a:ln>
                <a:solidFill>
                  <a:schemeClr val="bg1"/>
                </a:solidFill>
                <a:latin typeface="Wide Latin" panose="020A0A07050505020404" pitchFamily="18" charset="0"/>
              </a:rPr>
              <a:t>PPS   Lande   2020</a:t>
            </a:r>
            <a:endParaRPr lang="fr-FR" sz="2400" b="1" dirty="0">
              <a:ln>
                <a:solidFill>
                  <a:sysClr val="windowText" lastClr="000000"/>
                </a:solidFill>
              </a:ln>
              <a:solidFill>
                <a:schemeClr val="bg1"/>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9101056" y="6470877"/>
            <a:ext cx="2743200" cy="365125"/>
          </a:xfrm>
        </p:spPr>
        <p:txBody>
          <a:bodyPr/>
          <a:lstStyle/>
          <a:p>
            <a:fld id="{8B763FCC-CE26-44F3-8F5F-7EBF6AF58484}" type="slidenum">
              <a:rPr lang="fr-FR" sz="2000" b="1" smtClean="0">
                <a:ln>
                  <a:solidFill>
                    <a:sysClr val="windowText" lastClr="000000"/>
                  </a:solidFill>
                </a:ln>
                <a:solidFill>
                  <a:schemeClr val="bg1"/>
                </a:solidFill>
                <a:latin typeface="Wide Latin" panose="020A0A07050505020404" pitchFamily="18" charset="0"/>
              </a:rPr>
              <a:t>4</a:t>
            </a:fld>
            <a:endParaRPr lang="fr-FR" sz="2000" b="1" dirty="0">
              <a:ln>
                <a:solidFill>
                  <a:sysClr val="windowText" lastClr="000000"/>
                </a:solidFill>
              </a:ln>
              <a:solidFill>
                <a:schemeClr val="bg1"/>
              </a:solidFill>
              <a:latin typeface="Wide Latin" panose="020A0A07050505020404" pitchFamily="18" charset="0"/>
            </a:endParaRPr>
          </a:p>
        </p:txBody>
      </p:sp>
      <p:pic>
        <p:nvPicPr>
          <p:cNvPr id="8" name="Image 7"/>
          <p:cNvPicPr>
            <a:picLocks noChangeAspect="1"/>
          </p:cNvPicPr>
          <p:nvPr/>
        </p:nvPicPr>
        <p:blipFill>
          <a:blip r:embed="rId3"/>
          <a:stretch>
            <a:fillRect/>
          </a:stretch>
        </p:blipFill>
        <p:spPr>
          <a:xfrm>
            <a:off x="2310063" y="914901"/>
            <a:ext cx="7332354" cy="4869141"/>
          </a:xfrm>
          <a:prstGeom prst="rect">
            <a:avLst/>
          </a:prstGeom>
          <a:effectLst>
            <a:softEdge rad="127000"/>
          </a:effectLst>
        </p:spPr>
      </p:pic>
    </p:spTree>
    <p:extLst>
      <p:ext uri="{BB962C8B-B14F-4D97-AF65-F5344CB8AC3E}">
        <p14:creationId xmlns:p14="http://schemas.microsoft.com/office/powerpoint/2010/main" val="372719855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7348" y="449666"/>
            <a:ext cx="10957303" cy="5784742"/>
          </a:xfrm>
          <a:prstGeom prst="roundRect">
            <a:avLst/>
          </a:prstGeom>
          <a:noFill/>
          <a:ln w="825500">
            <a:gradFill flip="none" rotWithShape="1">
              <a:gsLst>
                <a:gs pos="0">
                  <a:schemeClr val="accent1">
                    <a:lumMod val="5000"/>
                    <a:lumOff val="95000"/>
                  </a:schemeClr>
                </a:gs>
                <a:gs pos="76000">
                  <a:schemeClr val="accent1">
                    <a:lumMod val="45000"/>
                    <a:lumOff val="55000"/>
                  </a:schemeClr>
                </a:gs>
                <a:gs pos="94000">
                  <a:srgbClr val="7030A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56832" y="6135041"/>
            <a:ext cx="3162946" cy="549733"/>
          </a:xfrm>
        </p:spPr>
        <p:txBody>
          <a:bodyPr/>
          <a:lstStyle/>
          <a:p>
            <a:fld id="{1EAF9F88-EC14-4440-991D-2E802B76223D}" type="datetime1">
              <a:rPr lang="fr-FR" sz="2000" b="1" smtClean="0">
                <a:ln>
                  <a:solidFill>
                    <a:sysClr val="windowText" lastClr="000000"/>
                  </a:solidFill>
                </a:ln>
                <a:solidFill>
                  <a:schemeClr val="bg1"/>
                </a:solidFill>
                <a:latin typeface="Wide Latin" panose="020A0A07050505020404" pitchFamily="18" charset="0"/>
              </a:rPr>
              <a:t>04/09/2020</a:t>
            </a:fld>
            <a:endParaRPr lang="fr-FR" sz="2000" b="1" dirty="0">
              <a:ln>
                <a:solidFill>
                  <a:sysClr val="windowText" lastClr="000000"/>
                </a:solidFill>
              </a:ln>
              <a:solidFill>
                <a:schemeClr val="bg1"/>
              </a:solidFill>
              <a:latin typeface="Wide Latin" panose="020A0A07050505020404" pitchFamily="18" charset="0"/>
            </a:endParaRPr>
          </a:p>
        </p:txBody>
      </p:sp>
      <p:sp>
        <p:nvSpPr>
          <p:cNvPr id="6" name="Espace réservé du pied de page 5"/>
          <p:cNvSpPr>
            <a:spLocks noGrp="1"/>
          </p:cNvSpPr>
          <p:nvPr>
            <p:ph type="ftr" sz="quarter" idx="11"/>
          </p:nvPr>
        </p:nvSpPr>
        <p:spPr>
          <a:xfrm>
            <a:off x="3465809" y="6171742"/>
            <a:ext cx="5260383" cy="413665"/>
          </a:xfrm>
        </p:spPr>
        <p:txBody>
          <a:bodyPr/>
          <a:lstStyle/>
          <a:p>
            <a:r>
              <a:rPr lang="fr-FR" sz="2400" b="1" dirty="0" smtClean="0">
                <a:ln>
                  <a:solidFill>
                    <a:sysClr val="windowText" lastClr="000000"/>
                  </a:solidFill>
                </a:ln>
                <a:solidFill>
                  <a:schemeClr val="bg1"/>
                </a:solidFill>
                <a:latin typeface="Wide Latin" panose="020A0A07050505020404" pitchFamily="18" charset="0"/>
              </a:rPr>
              <a:t>PPS   Lande   2020</a:t>
            </a:r>
            <a:endParaRPr lang="fr-FR" sz="2400" b="1" dirty="0">
              <a:ln>
                <a:solidFill>
                  <a:sysClr val="windowText" lastClr="000000"/>
                </a:solidFill>
              </a:ln>
              <a:solidFill>
                <a:schemeClr val="bg1"/>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9101056" y="6470877"/>
            <a:ext cx="2743200" cy="365125"/>
          </a:xfrm>
        </p:spPr>
        <p:txBody>
          <a:bodyPr/>
          <a:lstStyle/>
          <a:p>
            <a:fld id="{8B763FCC-CE26-44F3-8F5F-7EBF6AF58484}" type="slidenum">
              <a:rPr lang="fr-FR" sz="2000" b="1" smtClean="0">
                <a:ln>
                  <a:solidFill>
                    <a:sysClr val="windowText" lastClr="000000"/>
                  </a:solidFill>
                </a:ln>
                <a:solidFill>
                  <a:schemeClr val="bg1"/>
                </a:solidFill>
                <a:latin typeface="Wide Latin" panose="020A0A07050505020404" pitchFamily="18" charset="0"/>
              </a:rPr>
              <a:t>5</a:t>
            </a:fld>
            <a:endParaRPr lang="fr-FR" sz="2000" b="1" dirty="0">
              <a:ln>
                <a:solidFill>
                  <a:sysClr val="windowText" lastClr="000000"/>
                </a:solidFill>
              </a:ln>
              <a:solidFill>
                <a:schemeClr val="bg1"/>
              </a:solidFill>
              <a:latin typeface="Wide Latin" panose="020A0A07050505020404" pitchFamily="18" charset="0"/>
            </a:endParaRPr>
          </a:p>
        </p:txBody>
      </p:sp>
      <p:pic>
        <p:nvPicPr>
          <p:cNvPr id="2" name="Image 1"/>
          <p:cNvPicPr>
            <a:picLocks noChangeAspect="1"/>
          </p:cNvPicPr>
          <p:nvPr/>
        </p:nvPicPr>
        <p:blipFill>
          <a:blip r:embed="rId3"/>
          <a:stretch>
            <a:fillRect/>
          </a:stretch>
        </p:blipFill>
        <p:spPr>
          <a:xfrm>
            <a:off x="2423410" y="896159"/>
            <a:ext cx="7345180" cy="4887883"/>
          </a:xfrm>
          <a:prstGeom prst="rect">
            <a:avLst/>
          </a:prstGeom>
          <a:effectLst>
            <a:softEdge rad="127000"/>
          </a:effectLst>
        </p:spPr>
      </p:pic>
    </p:spTree>
    <p:extLst>
      <p:ext uri="{BB962C8B-B14F-4D97-AF65-F5344CB8AC3E}">
        <p14:creationId xmlns:p14="http://schemas.microsoft.com/office/powerpoint/2010/main" val="417743867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7348" y="449666"/>
            <a:ext cx="10957303" cy="5784742"/>
          </a:xfrm>
          <a:prstGeom prst="roundRect">
            <a:avLst/>
          </a:prstGeom>
          <a:noFill/>
          <a:ln w="825500">
            <a:gradFill flip="none" rotWithShape="1">
              <a:gsLst>
                <a:gs pos="0">
                  <a:schemeClr val="accent1">
                    <a:lumMod val="5000"/>
                    <a:lumOff val="95000"/>
                  </a:schemeClr>
                </a:gs>
                <a:gs pos="76000">
                  <a:schemeClr val="accent1">
                    <a:lumMod val="45000"/>
                    <a:lumOff val="55000"/>
                  </a:schemeClr>
                </a:gs>
                <a:gs pos="94000">
                  <a:srgbClr val="7030A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56832" y="6135041"/>
            <a:ext cx="3162946" cy="549733"/>
          </a:xfrm>
        </p:spPr>
        <p:txBody>
          <a:bodyPr/>
          <a:lstStyle/>
          <a:p>
            <a:fld id="{1EAF9F88-EC14-4440-991D-2E802B76223D}" type="datetime1">
              <a:rPr lang="fr-FR" sz="2000" b="1" smtClean="0">
                <a:ln>
                  <a:solidFill>
                    <a:sysClr val="windowText" lastClr="000000"/>
                  </a:solidFill>
                </a:ln>
                <a:solidFill>
                  <a:schemeClr val="bg1"/>
                </a:solidFill>
                <a:latin typeface="Wide Latin" panose="020A0A07050505020404" pitchFamily="18" charset="0"/>
              </a:rPr>
              <a:t>04/09/2020</a:t>
            </a:fld>
            <a:endParaRPr lang="fr-FR" sz="2000" b="1" dirty="0">
              <a:ln>
                <a:solidFill>
                  <a:sysClr val="windowText" lastClr="000000"/>
                </a:solidFill>
              </a:ln>
              <a:solidFill>
                <a:schemeClr val="bg1"/>
              </a:solidFill>
              <a:latin typeface="Wide Latin" panose="020A0A07050505020404" pitchFamily="18" charset="0"/>
            </a:endParaRPr>
          </a:p>
        </p:txBody>
      </p:sp>
      <p:sp>
        <p:nvSpPr>
          <p:cNvPr id="6" name="Espace réservé du pied de page 5"/>
          <p:cNvSpPr>
            <a:spLocks noGrp="1"/>
          </p:cNvSpPr>
          <p:nvPr>
            <p:ph type="ftr" sz="quarter" idx="11"/>
          </p:nvPr>
        </p:nvSpPr>
        <p:spPr>
          <a:xfrm>
            <a:off x="3465809" y="6171742"/>
            <a:ext cx="5260383" cy="413665"/>
          </a:xfrm>
        </p:spPr>
        <p:txBody>
          <a:bodyPr/>
          <a:lstStyle/>
          <a:p>
            <a:r>
              <a:rPr lang="fr-FR" sz="2400" b="1" dirty="0" smtClean="0">
                <a:ln>
                  <a:solidFill>
                    <a:sysClr val="windowText" lastClr="000000"/>
                  </a:solidFill>
                </a:ln>
                <a:solidFill>
                  <a:schemeClr val="bg1"/>
                </a:solidFill>
                <a:latin typeface="Wide Latin" panose="020A0A07050505020404" pitchFamily="18" charset="0"/>
              </a:rPr>
              <a:t>PPS   Lande   2020</a:t>
            </a:r>
            <a:endParaRPr lang="fr-FR" sz="2400" b="1" dirty="0">
              <a:ln>
                <a:solidFill>
                  <a:sysClr val="windowText" lastClr="000000"/>
                </a:solidFill>
              </a:ln>
              <a:solidFill>
                <a:schemeClr val="bg1"/>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9101056" y="6470877"/>
            <a:ext cx="2743200" cy="365125"/>
          </a:xfrm>
        </p:spPr>
        <p:txBody>
          <a:bodyPr/>
          <a:lstStyle/>
          <a:p>
            <a:fld id="{8B763FCC-CE26-44F3-8F5F-7EBF6AF58484}" type="slidenum">
              <a:rPr lang="fr-FR" sz="2000" b="1" smtClean="0">
                <a:ln>
                  <a:solidFill>
                    <a:sysClr val="windowText" lastClr="000000"/>
                  </a:solidFill>
                </a:ln>
                <a:solidFill>
                  <a:schemeClr val="bg1"/>
                </a:solidFill>
                <a:latin typeface="Wide Latin" panose="020A0A07050505020404" pitchFamily="18" charset="0"/>
              </a:rPr>
              <a:t>6</a:t>
            </a:fld>
            <a:endParaRPr lang="fr-FR" sz="2000" b="1" dirty="0">
              <a:ln>
                <a:solidFill>
                  <a:sysClr val="windowText" lastClr="000000"/>
                </a:solidFill>
              </a:ln>
              <a:solidFill>
                <a:schemeClr val="bg1"/>
              </a:solidFill>
              <a:latin typeface="Wide Latin" panose="020A0A07050505020404" pitchFamily="18"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12894" y="909795"/>
            <a:ext cx="7333130" cy="4883198"/>
          </a:xfrm>
          <a:prstGeom prst="rect">
            <a:avLst/>
          </a:prstGeom>
          <a:effectLst>
            <a:softEdge rad="127000"/>
          </a:effectLst>
        </p:spPr>
      </p:pic>
    </p:spTree>
    <p:extLst>
      <p:ext uri="{BB962C8B-B14F-4D97-AF65-F5344CB8AC3E}">
        <p14:creationId xmlns:p14="http://schemas.microsoft.com/office/powerpoint/2010/main" val="400758842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7348" y="449666"/>
            <a:ext cx="10957303" cy="5784742"/>
          </a:xfrm>
          <a:prstGeom prst="roundRect">
            <a:avLst/>
          </a:prstGeom>
          <a:noFill/>
          <a:ln w="825500">
            <a:gradFill flip="none" rotWithShape="1">
              <a:gsLst>
                <a:gs pos="0">
                  <a:schemeClr val="accent1">
                    <a:lumMod val="5000"/>
                    <a:lumOff val="95000"/>
                  </a:schemeClr>
                </a:gs>
                <a:gs pos="76000">
                  <a:schemeClr val="accent1">
                    <a:lumMod val="45000"/>
                    <a:lumOff val="55000"/>
                  </a:schemeClr>
                </a:gs>
                <a:gs pos="94000">
                  <a:srgbClr val="7030A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56832" y="6135041"/>
            <a:ext cx="3162946" cy="549733"/>
          </a:xfrm>
        </p:spPr>
        <p:txBody>
          <a:bodyPr/>
          <a:lstStyle/>
          <a:p>
            <a:fld id="{1EAF9F88-EC14-4440-991D-2E802B76223D}" type="datetime1">
              <a:rPr lang="fr-FR" sz="2000" b="1" smtClean="0">
                <a:ln>
                  <a:solidFill>
                    <a:sysClr val="windowText" lastClr="000000"/>
                  </a:solidFill>
                </a:ln>
                <a:solidFill>
                  <a:schemeClr val="bg1"/>
                </a:solidFill>
                <a:latin typeface="Wide Latin" panose="020A0A07050505020404" pitchFamily="18" charset="0"/>
              </a:rPr>
              <a:t>04/09/2020</a:t>
            </a:fld>
            <a:endParaRPr lang="fr-FR" sz="2000" b="1" dirty="0">
              <a:ln>
                <a:solidFill>
                  <a:sysClr val="windowText" lastClr="000000"/>
                </a:solidFill>
              </a:ln>
              <a:solidFill>
                <a:schemeClr val="bg1"/>
              </a:solidFill>
              <a:latin typeface="Wide Latin" panose="020A0A07050505020404" pitchFamily="18" charset="0"/>
            </a:endParaRPr>
          </a:p>
        </p:txBody>
      </p:sp>
      <p:sp>
        <p:nvSpPr>
          <p:cNvPr id="6" name="Espace réservé du pied de page 5"/>
          <p:cNvSpPr>
            <a:spLocks noGrp="1"/>
          </p:cNvSpPr>
          <p:nvPr>
            <p:ph type="ftr" sz="quarter" idx="11"/>
          </p:nvPr>
        </p:nvSpPr>
        <p:spPr>
          <a:xfrm>
            <a:off x="3465809" y="6171742"/>
            <a:ext cx="5260383" cy="413665"/>
          </a:xfrm>
        </p:spPr>
        <p:txBody>
          <a:bodyPr/>
          <a:lstStyle/>
          <a:p>
            <a:r>
              <a:rPr lang="fr-FR" sz="2400" b="1" dirty="0" smtClean="0">
                <a:ln>
                  <a:solidFill>
                    <a:sysClr val="windowText" lastClr="000000"/>
                  </a:solidFill>
                </a:ln>
                <a:solidFill>
                  <a:schemeClr val="bg1"/>
                </a:solidFill>
                <a:latin typeface="Wide Latin" panose="020A0A07050505020404" pitchFamily="18" charset="0"/>
              </a:rPr>
              <a:t>PPS   Lande   2020</a:t>
            </a:r>
            <a:endParaRPr lang="fr-FR" sz="2400" b="1" dirty="0">
              <a:ln>
                <a:solidFill>
                  <a:sysClr val="windowText" lastClr="000000"/>
                </a:solidFill>
              </a:ln>
              <a:solidFill>
                <a:schemeClr val="bg1"/>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9101056" y="6470877"/>
            <a:ext cx="2743200" cy="365125"/>
          </a:xfrm>
        </p:spPr>
        <p:txBody>
          <a:bodyPr/>
          <a:lstStyle/>
          <a:p>
            <a:fld id="{8B763FCC-CE26-44F3-8F5F-7EBF6AF58484}" type="slidenum">
              <a:rPr lang="fr-FR" sz="2000" b="1" smtClean="0">
                <a:ln>
                  <a:solidFill>
                    <a:sysClr val="windowText" lastClr="000000"/>
                  </a:solidFill>
                </a:ln>
                <a:solidFill>
                  <a:schemeClr val="bg1"/>
                </a:solidFill>
                <a:latin typeface="Wide Latin" panose="020A0A07050505020404" pitchFamily="18" charset="0"/>
              </a:rPr>
              <a:t>7</a:t>
            </a:fld>
            <a:endParaRPr lang="fr-FR" sz="2000" b="1" dirty="0">
              <a:ln>
                <a:solidFill>
                  <a:sysClr val="windowText" lastClr="000000"/>
                </a:solidFill>
              </a:ln>
              <a:solidFill>
                <a:schemeClr val="bg1"/>
              </a:solidFill>
              <a:latin typeface="Wide Latin" panose="020A0A07050505020404" pitchFamily="18"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1981200" y="860422"/>
            <a:ext cx="8229600" cy="4923620"/>
          </a:xfrm>
          <a:prstGeom prst="rect">
            <a:avLst/>
          </a:prstGeom>
          <a:effectLst>
            <a:softEdge rad="127000"/>
          </a:effectLst>
        </p:spPr>
      </p:pic>
    </p:spTree>
    <p:extLst>
      <p:ext uri="{BB962C8B-B14F-4D97-AF65-F5344CB8AC3E}">
        <p14:creationId xmlns:p14="http://schemas.microsoft.com/office/powerpoint/2010/main" val="48601199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7348" y="449666"/>
            <a:ext cx="10957303" cy="5784742"/>
          </a:xfrm>
          <a:prstGeom prst="roundRect">
            <a:avLst/>
          </a:prstGeom>
          <a:noFill/>
          <a:ln w="825500">
            <a:gradFill flip="none" rotWithShape="1">
              <a:gsLst>
                <a:gs pos="0">
                  <a:schemeClr val="accent1">
                    <a:lumMod val="5000"/>
                    <a:lumOff val="95000"/>
                  </a:schemeClr>
                </a:gs>
                <a:gs pos="76000">
                  <a:schemeClr val="accent1">
                    <a:lumMod val="45000"/>
                    <a:lumOff val="55000"/>
                  </a:schemeClr>
                </a:gs>
                <a:gs pos="94000">
                  <a:srgbClr val="7030A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56832" y="6135041"/>
            <a:ext cx="3162946" cy="549733"/>
          </a:xfrm>
        </p:spPr>
        <p:txBody>
          <a:bodyPr/>
          <a:lstStyle/>
          <a:p>
            <a:fld id="{1EAF9F88-EC14-4440-991D-2E802B76223D}" type="datetime1">
              <a:rPr lang="fr-FR" sz="2000" b="1" smtClean="0">
                <a:ln>
                  <a:solidFill>
                    <a:sysClr val="windowText" lastClr="000000"/>
                  </a:solidFill>
                </a:ln>
                <a:solidFill>
                  <a:schemeClr val="bg1"/>
                </a:solidFill>
                <a:latin typeface="Wide Latin" panose="020A0A07050505020404" pitchFamily="18" charset="0"/>
              </a:rPr>
              <a:t>04/09/2020</a:t>
            </a:fld>
            <a:endParaRPr lang="fr-FR" sz="2000" b="1" dirty="0">
              <a:ln>
                <a:solidFill>
                  <a:sysClr val="windowText" lastClr="000000"/>
                </a:solidFill>
              </a:ln>
              <a:solidFill>
                <a:schemeClr val="bg1"/>
              </a:solidFill>
              <a:latin typeface="Wide Latin" panose="020A0A07050505020404" pitchFamily="18" charset="0"/>
            </a:endParaRPr>
          </a:p>
        </p:txBody>
      </p:sp>
      <p:sp>
        <p:nvSpPr>
          <p:cNvPr id="6" name="Espace réservé du pied de page 5"/>
          <p:cNvSpPr>
            <a:spLocks noGrp="1"/>
          </p:cNvSpPr>
          <p:nvPr>
            <p:ph type="ftr" sz="quarter" idx="11"/>
          </p:nvPr>
        </p:nvSpPr>
        <p:spPr>
          <a:xfrm>
            <a:off x="3465809" y="6171742"/>
            <a:ext cx="5260383" cy="413665"/>
          </a:xfrm>
        </p:spPr>
        <p:txBody>
          <a:bodyPr/>
          <a:lstStyle/>
          <a:p>
            <a:r>
              <a:rPr lang="fr-FR" sz="2400" b="1" dirty="0" smtClean="0">
                <a:ln>
                  <a:solidFill>
                    <a:sysClr val="windowText" lastClr="000000"/>
                  </a:solidFill>
                </a:ln>
                <a:solidFill>
                  <a:schemeClr val="bg1"/>
                </a:solidFill>
                <a:latin typeface="Wide Latin" panose="020A0A07050505020404" pitchFamily="18" charset="0"/>
              </a:rPr>
              <a:t>PPS   Lande   2020</a:t>
            </a:r>
            <a:endParaRPr lang="fr-FR" sz="2400" b="1" dirty="0">
              <a:ln>
                <a:solidFill>
                  <a:sysClr val="windowText" lastClr="000000"/>
                </a:solidFill>
              </a:ln>
              <a:solidFill>
                <a:schemeClr val="bg1"/>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9101056" y="6470877"/>
            <a:ext cx="2743200" cy="365125"/>
          </a:xfrm>
        </p:spPr>
        <p:txBody>
          <a:bodyPr/>
          <a:lstStyle/>
          <a:p>
            <a:fld id="{8B763FCC-CE26-44F3-8F5F-7EBF6AF58484}" type="slidenum">
              <a:rPr lang="fr-FR" sz="2000" b="1" smtClean="0">
                <a:ln>
                  <a:solidFill>
                    <a:sysClr val="windowText" lastClr="000000"/>
                  </a:solidFill>
                </a:ln>
                <a:solidFill>
                  <a:schemeClr val="bg1"/>
                </a:solidFill>
                <a:latin typeface="Wide Latin" panose="020A0A07050505020404" pitchFamily="18" charset="0"/>
              </a:rPr>
              <a:t>8</a:t>
            </a:fld>
            <a:endParaRPr lang="fr-FR" sz="2000" b="1" dirty="0">
              <a:ln>
                <a:solidFill>
                  <a:sysClr val="windowText" lastClr="000000"/>
                </a:solidFill>
              </a:ln>
              <a:solidFill>
                <a:schemeClr val="bg1"/>
              </a:solidFill>
              <a:latin typeface="Wide Latin" panose="020A0A07050505020404" pitchFamily="18"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523" b="10532"/>
          <a:stretch/>
        </p:blipFill>
        <p:spPr>
          <a:xfrm>
            <a:off x="1981199" y="891169"/>
            <a:ext cx="8229601" cy="4929574"/>
          </a:xfrm>
          <a:prstGeom prst="rect">
            <a:avLst/>
          </a:prstGeom>
          <a:effectLst>
            <a:softEdge rad="127000"/>
          </a:effectLst>
        </p:spPr>
      </p:pic>
    </p:spTree>
    <p:extLst>
      <p:ext uri="{BB962C8B-B14F-4D97-AF65-F5344CB8AC3E}">
        <p14:creationId xmlns:p14="http://schemas.microsoft.com/office/powerpoint/2010/main" val="115057321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7348" y="449666"/>
            <a:ext cx="10957303" cy="5784742"/>
          </a:xfrm>
          <a:prstGeom prst="roundRect">
            <a:avLst/>
          </a:prstGeom>
          <a:noFill/>
          <a:ln w="825500">
            <a:gradFill flip="none" rotWithShape="1">
              <a:gsLst>
                <a:gs pos="0">
                  <a:schemeClr val="accent1">
                    <a:lumMod val="5000"/>
                    <a:lumOff val="95000"/>
                  </a:schemeClr>
                </a:gs>
                <a:gs pos="76000">
                  <a:schemeClr val="accent1">
                    <a:lumMod val="45000"/>
                    <a:lumOff val="55000"/>
                  </a:schemeClr>
                </a:gs>
                <a:gs pos="94000">
                  <a:srgbClr val="7030A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56832" y="6135041"/>
            <a:ext cx="3162946" cy="549733"/>
          </a:xfrm>
        </p:spPr>
        <p:txBody>
          <a:bodyPr/>
          <a:lstStyle/>
          <a:p>
            <a:fld id="{1EAF9F88-EC14-4440-991D-2E802B76223D}" type="datetime1">
              <a:rPr lang="fr-FR" sz="2000" b="1" smtClean="0">
                <a:ln>
                  <a:solidFill>
                    <a:sysClr val="windowText" lastClr="000000"/>
                  </a:solidFill>
                </a:ln>
                <a:solidFill>
                  <a:schemeClr val="bg1"/>
                </a:solidFill>
                <a:latin typeface="Wide Latin" panose="020A0A07050505020404" pitchFamily="18" charset="0"/>
              </a:rPr>
              <a:t>04/09/2020</a:t>
            </a:fld>
            <a:endParaRPr lang="fr-FR" sz="2000" b="1" dirty="0">
              <a:ln>
                <a:solidFill>
                  <a:sysClr val="windowText" lastClr="000000"/>
                </a:solidFill>
              </a:ln>
              <a:solidFill>
                <a:schemeClr val="bg1"/>
              </a:solidFill>
              <a:latin typeface="Wide Latin" panose="020A0A07050505020404" pitchFamily="18" charset="0"/>
            </a:endParaRPr>
          </a:p>
        </p:txBody>
      </p:sp>
      <p:sp>
        <p:nvSpPr>
          <p:cNvPr id="6" name="Espace réservé du pied de page 5"/>
          <p:cNvSpPr>
            <a:spLocks noGrp="1"/>
          </p:cNvSpPr>
          <p:nvPr>
            <p:ph type="ftr" sz="quarter" idx="11"/>
          </p:nvPr>
        </p:nvSpPr>
        <p:spPr>
          <a:xfrm>
            <a:off x="3465809" y="6171742"/>
            <a:ext cx="5260383" cy="413665"/>
          </a:xfrm>
        </p:spPr>
        <p:txBody>
          <a:bodyPr/>
          <a:lstStyle/>
          <a:p>
            <a:r>
              <a:rPr lang="fr-FR" sz="2400" b="1" dirty="0" smtClean="0">
                <a:ln>
                  <a:solidFill>
                    <a:sysClr val="windowText" lastClr="000000"/>
                  </a:solidFill>
                </a:ln>
                <a:solidFill>
                  <a:schemeClr val="bg1"/>
                </a:solidFill>
                <a:latin typeface="Wide Latin" panose="020A0A07050505020404" pitchFamily="18" charset="0"/>
              </a:rPr>
              <a:t>PPS   Lande   2020</a:t>
            </a:r>
            <a:endParaRPr lang="fr-FR" sz="2400" b="1" dirty="0">
              <a:ln>
                <a:solidFill>
                  <a:sysClr val="windowText" lastClr="000000"/>
                </a:solidFill>
              </a:ln>
              <a:solidFill>
                <a:schemeClr val="bg1"/>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9101056" y="6470877"/>
            <a:ext cx="2743200" cy="365125"/>
          </a:xfrm>
        </p:spPr>
        <p:txBody>
          <a:bodyPr/>
          <a:lstStyle/>
          <a:p>
            <a:fld id="{8B763FCC-CE26-44F3-8F5F-7EBF6AF58484}" type="slidenum">
              <a:rPr lang="fr-FR" sz="2000" b="1" smtClean="0">
                <a:ln>
                  <a:solidFill>
                    <a:sysClr val="windowText" lastClr="000000"/>
                  </a:solidFill>
                </a:ln>
                <a:solidFill>
                  <a:schemeClr val="bg1"/>
                </a:solidFill>
                <a:latin typeface="Wide Latin" panose="020A0A07050505020404" pitchFamily="18" charset="0"/>
              </a:rPr>
              <a:t>9</a:t>
            </a:fld>
            <a:endParaRPr lang="fr-FR" sz="2000" b="1" dirty="0">
              <a:ln>
                <a:solidFill>
                  <a:sysClr val="windowText" lastClr="000000"/>
                </a:solidFill>
              </a:ln>
              <a:solidFill>
                <a:schemeClr val="bg1"/>
              </a:solidFill>
              <a:latin typeface="Wide Latin" panose="020A0A07050505020404" pitchFamily="18"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38399" y="890172"/>
            <a:ext cx="7315201" cy="4893870"/>
          </a:xfrm>
          <a:prstGeom prst="rect">
            <a:avLst/>
          </a:prstGeom>
          <a:effectLst>
            <a:softEdge rad="127000"/>
          </a:effectLst>
        </p:spPr>
      </p:pic>
    </p:spTree>
    <p:extLst>
      <p:ext uri="{BB962C8B-B14F-4D97-AF65-F5344CB8AC3E}">
        <p14:creationId xmlns:p14="http://schemas.microsoft.com/office/powerpoint/2010/main" val="140814513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7348" y="449666"/>
            <a:ext cx="10957303" cy="5784742"/>
          </a:xfrm>
          <a:prstGeom prst="roundRect">
            <a:avLst/>
          </a:prstGeom>
          <a:noFill/>
          <a:ln w="825500">
            <a:gradFill flip="none" rotWithShape="1">
              <a:gsLst>
                <a:gs pos="0">
                  <a:schemeClr val="accent1">
                    <a:lumMod val="5000"/>
                    <a:lumOff val="95000"/>
                  </a:schemeClr>
                </a:gs>
                <a:gs pos="76000">
                  <a:schemeClr val="accent1">
                    <a:lumMod val="45000"/>
                    <a:lumOff val="55000"/>
                  </a:schemeClr>
                </a:gs>
                <a:gs pos="94000">
                  <a:srgbClr val="7030A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56832" y="6135041"/>
            <a:ext cx="3162946" cy="549733"/>
          </a:xfrm>
        </p:spPr>
        <p:txBody>
          <a:bodyPr/>
          <a:lstStyle/>
          <a:p>
            <a:fld id="{1EAF9F88-EC14-4440-991D-2E802B76223D}" type="datetime1">
              <a:rPr lang="fr-FR" sz="2000" b="1" smtClean="0">
                <a:ln>
                  <a:solidFill>
                    <a:sysClr val="windowText" lastClr="000000"/>
                  </a:solidFill>
                </a:ln>
                <a:solidFill>
                  <a:schemeClr val="bg1"/>
                </a:solidFill>
                <a:latin typeface="Wide Latin" panose="020A0A07050505020404" pitchFamily="18" charset="0"/>
              </a:rPr>
              <a:t>04/09/2020</a:t>
            </a:fld>
            <a:endParaRPr lang="fr-FR" sz="2000" b="1" dirty="0">
              <a:ln>
                <a:solidFill>
                  <a:sysClr val="windowText" lastClr="000000"/>
                </a:solidFill>
              </a:ln>
              <a:solidFill>
                <a:schemeClr val="bg1"/>
              </a:solidFill>
              <a:latin typeface="Wide Latin" panose="020A0A07050505020404" pitchFamily="18" charset="0"/>
            </a:endParaRPr>
          </a:p>
        </p:txBody>
      </p:sp>
      <p:sp>
        <p:nvSpPr>
          <p:cNvPr id="6" name="Espace réservé du pied de page 5"/>
          <p:cNvSpPr>
            <a:spLocks noGrp="1"/>
          </p:cNvSpPr>
          <p:nvPr>
            <p:ph type="ftr" sz="quarter" idx="11"/>
          </p:nvPr>
        </p:nvSpPr>
        <p:spPr>
          <a:xfrm>
            <a:off x="3465809" y="6171742"/>
            <a:ext cx="5260383" cy="413665"/>
          </a:xfrm>
        </p:spPr>
        <p:txBody>
          <a:bodyPr/>
          <a:lstStyle/>
          <a:p>
            <a:r>
              <a:rPr lang="fr-FR" sz="2400" b="1" dirty="0" smtClean="0">
                <a:ln>
                  <a:solidFill>
                    <a:sysClr val="windowText" lastClr="000000"/>
                  </a:solidFill>
                </a:ln>
                <a:solidFill>
                  <a:schemeClr val="bg1"/>
                </a:solidFill>
                <a:latin typeface="Wide Latin" panose="020A0A07050505020404" pitchFamily="18" charset="0"/>
              </a:rPr>
              <a:t>PPS   Lande   2020</a:t>
            </a:r>
            <a:endParaRPr lang="fr-FR" sz="2400" b="1" dirty="0">
              <a:ln>
                <a:solidFill>
                  <a:sysClr val="windowText" lastClr="000000"/>
                </a:solidFill>
              </a:ln>
              <a:solidFill>
                <a:schemeClr val="bg1"/>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9101056" y="6470877"/>
            <a:ext cx="2743200" cy="365125"/>
          </a:xfrm>
        </p:spPr>
        <p:txBody>
          <a:bodyPr/>
          <a:lstStyle/>
          <a:p>
            <a:fld id="{8B763FCC-CE26-44F3-8F5F-7EBF6AF58484}" type="slidenum">
              <a:rPr lang="fr-FR" sz="2000" b="1" smtClean="0">
                <a:ln>
                  <a:solidFill>
                    <a:sysClr val="windowText" lastClr="000000"/>
                  </a:solidFill>
                </a:ln>
                <a:solidFill>
                  <a:schemeClr val="bg1"/>
                </a:solidFill>
                <a:latin typeface="Wide Latin" panose="020A0A07050505020404" pitchFamily="18" charset="0"/>
              </a:rPr>
              <a:t>10</a:t>
            </a:fld>
            <a:endParaRPr lang="fr-FR" sz="2000" b="1" dirty="0">
              <a:ln>
                <a:solidFill>
                  <a:sysClr val="windowText" lastClr="000000"/>
                </a:solidFill>
              </a:ln>
              <a:solidFill>
                <a:schemeClr val="bg1"/>
              </a:solidFill>
              <a:latin typeface="Wide Latin" panose="020A0A07050505020404" pitchFamily="18"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184"/>
          <a:stretch/>
        </p:blipFill>
        <p:spPr>
          <a:xfrm>
            <a:off x="1743274" y="833851"/>
            <a:ext cx="8745432" cy="5029067"/>
          </a:xfrm>
          <a:prstGeom prst="rect">
            <a:avLst/>
          </a:prstGeom>
          <a:effectLst>
            <a:softEdge rad="127000"/>
          </a:effectLst>
        </p:spPr>
      </p:pic>
    </p:spTree>
    <p:extLst>
      <p:ext uri="{BB962C8B-B14F-4D97-AF65-F5344CB8AC3E}">
        <p14:creationId xmlns:p14="http://schemas.microsoft.com/office/powerpoint/2010/main" val="286972774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7348" y="449666"/>
            <a:ext cx="10957303" cy="5784742"/>
          </a:xfrm>
          <a:prstGeom prst="roundRect">
            <a:avLst/>
          </a:prstGeom>
          <a:noFill/>
          <a:ln w="825500">
            <a:gradFill flip="none" rotWithShape="1">
              <a:gsLst>
                <a:gs pos="0">
                  <a:schemeClr val="accent1">
                    <a:lumMod val="5000"/>
                    <a:lumOff val="95000"/>
                  </a:schemeClr>
                </a:gs>
                <a:gs pos="76000">
                  <a:schemeClr val="accent1">
                    <a:lumMod val="45000"/>
                    <a:lumOff val="55000"/>
                  </a:schemeClr>
                </a:gs>
                <a:gs pos="94000">
                  <a:srgbClr val="7030A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56832" y="6135041"/>
            <a:ext cx="3162946" cy="549733"/>
          </a:xfrm>
        </p:spPr>
        <p:txBody>
          <a:bodyPr/>
          <a:lstStyle/>
          <a:p>
            <a:fld id="{1EAF9F88-EC14-4440-991D-2E802B76223D}" type="datetime1">
              <a:rPr lang="fr-FR" sz="2000" b="1" smtClean="0">
                <a:ln>
                  <a:solidFill>
                    <a:sysClr val="windowText" lastClr="000000"/>
                  </a:solidFill>
                </a:ln>
                <a:solidFill>
                  <a:schemeClr val="bg1"/>
                </a:solidFill>
                <a:latin typeface="Wide Latin" panose="020A0A07050505020404" pitchFamily="18" charset="0"/>
              </a:rPr>
              <a:t>04/09/2020</a:t>
            </a:fld>
            <a:endParaRPr lang="fr-FR" sz="2000" b="1" dirty="0">
              <a:ln>
                <a:solidFill>
                  <a:sysClr val="windowText" lastClr="000000"/>
                </a:solidFill>
              </a:ln>
              <a:solidFill>
                <a:schemeClr val="bg1"/>
              </a:solidFill>
              <a:latin typeface="Wide Latin" panose="020A0A07050505020404" pitchFamily="18" charset="0"/>
            </a:endParaRPr>
          </a:p>
        </p:txBody>
      </p:sp>
      <p:sp>
        <p:nvSpPr>
          <p:cNvPr id="6" name="Espace réservé du pied de page 5"/>
          <p:cNvSpPr>
            <a:spLocks noGrp="1"/>
          </p:cNvSpPr>
          <p:nvPr>
            <p:ph type="ftr" sz="quarter" idx="11"/>
          </p:nvPr>
        </p:nvSpPr>
        <p:spPr>
          <a:xfrm>
            <a:off x="3465809" y="6171742"/>
            <a:ext cx="5260383" cy="413665"/>
          </a:xfrm>
        </p:spPr>
        <p:txBody>
          <a:bodyPr/>
          <a:lstStyle/>
          <a:p>
            <a:r>
              <a:rPr lang="fr-FR" sz="2400" b="1" dirty="0" smtClean="0">
                <a:ln>
                  <a:solidFill>
                    <a:sysClr val="windowText" lastClr="000000"/>
                  </a:solidFill>
                </a:ln>
                <a:solidFill>
                  <a:schemeClr val="bg1"/>
                </a:solidFill>
                <a:latin typeface="Wide Latin" panose="020A0A07050505020404" pitchFamily="18" charset="0"/>
              </a:rPr>
              <a:t>PPS   Lande   2020</a:t>
            </a:r>
            <a:endParaRPr lang="fr-FR" sz="2400" b="1" dirty="0">
              <a:ln>
                <a:solidFill>
                  <a:sysClr val="windowText" lastClr="000000"/>
                </a:solidFill>
              </a:ln>
              <a:solidFill>
                <a:schemeClr val="bg1"/>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9101056" y="6470877"/>
            <a:ext cx="2743200" cy="365125"/>
          </a:xfrm>
        </p:spPr>
        <p:txBody>
          <a:bodyPr/>
          <a:lstStyle/>
          <a:p>
            <a:fld id="{8B763FCC-CE26-44F3-8F5F-7EBF6AF58484}" type="slidenum">
              <a:rPr lang="fr-FR" sz="2000" b="1" smtClean="0">
                <a:ln>
                  <a:solidFill>
                    <a:sysClr val="windowText" lastClr="000000"/>
                  </a:solidFill>
                </a:ln>
                <a:solidFill>
                  <a:schemeClr val="bg1"/>
                </a:solidFill>
                <a:latin typeface="Wide Latin" panose="020A0A07050505020404" pitchFamily="18" charset="0"/>
              </a:rPr>
              <a:t>11</a:t>
            </a:fld>
            <a:endParaRPr lang="fr-FR" sz="2000" b="1" dirty="0">
              <a:ln>
                <a:solidFill>
                  <a:sysClr val="windowText" lastClr="000000"/>
                </a:solidFill>
              </a:ln>
              <a:solidFill>
                <a:schemeClr val="bg1"/>
              </a:solidFill>
              <a:latin typeface="Wide Latin" panose="020A0A07050505020404" pitchFamily="18" charset="0"/>
            </a:endParaRPr>
          </a:p>
        </p:txBody>
      </p:sp>
      <p:pic>
        <p:nvPicPr>
          <p:cNvPr id="2" name="Image 1"/>
          <p:cNvPicPr>
            <a:picLocks noChangeAspect="1"/>
          </p:cNvPicPr>
          <p:nvPr/>
        </p:nvPicPr>
        <p:blipFill>
          <a:blip r:embed="rId3"/>
          <a:stretch>
            <a:fillRect/>
          </a:stretch>
        </p:blipFill>
        <p:spPr>
          <a:xfrm>
            <a:off x="1169894" y="857936"/>
            <a:ext cx="9852212" cy="4926106"/>
          </a:xfrm>
          <a:prstGeom prst="rect">
            <a:avLst/>
          </a:prstGeom>
          <a:effectLst>
            <a:softEdge rad="127000"/>
          </a:effectLst>
        </p:spPr>
      </p:pic>
    </p:spTree>
    <p:extLst>
      <p:ext uri="{BB962C8B-B14F-4D97-AF65-F5344CB8AC3E}">
        <p14:creationId xmlns:p14="http://schemas.microsoft.com/office/powerpoint/2010/main" val="110393876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7348" y="449666"/>
            <a:ext cx="10957303" cy="5784742"/>
          </a:xfrm>
          <a:prstGeom prst="roundRect">
            <a:avLst/>
          </a:prstGeom>
          <a:noFill/>
          <a:ln w="825500">
            <a:gradFill flip="none" rotWithShape="1">
              <a:gsLst>
                <a:gs pos="0">
                  <a:schemeClr val="accent1">
                    <a:lumMod val="5000"/>
                    <a:lumOff val="95000"/>
                  </a:schemeClr>
                </a:gs>
                <a:gs pos="76000">
                  <a:schemeClr val="accent1">
                    <a:lumMod val="45000"/>
                    <a:lumOff val="55000"/>
                  </a:schemeClr>
                </a:gs>
                <a:gs pos="94000">
                  <a:srgbClr val="7030A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56832" y="6135041"/>
            <a:ext cx="3162946" cy="549733"/>
          </a:xfrm>
        </p:spPr>
        <p:txBody>
          <a:bodyPr/>
          <a:lstStyle/>
          <a:p>
            <a:fld id="{1EAF9F88-EC14-4440-991D-2E802B76223D}" type="datetime1">
              <a:rPr lang="fr-FR" sz="2000" b="1" smtClean="0">
                <a:ln>
                  <a:solidFill>
                    <a:sysClr val="windowText" lastClr="000000"/>
                  </a:solidFill>
                </a:ln>
                <a:solidFill>
                  <a:schemeClr val="bg1"/>
                </a:solidFill>
                <a:latin typeface="Wide Latin" panose="020A0A07050505020404" pitchFamily="18" charset="0"/>
              </a:rPr>
              <a:t>04/09/2020</a:t>
            </a:fld>
            <a:endParaRPr lang="fr-FR" sz="2000" b="1" dirty="0">
              <a:ln>
                <a:solidFill>
                  <a:sysClr val="windowText" lastClr="000000"/>
                </a:solidFill>
              </a:ln>
              <a:solidFill>
                <a:schemeClr val="bg1"/>
              </a:solidFill>
              <a:latin typeface="Wide Latin" panose="020A0A07050505020404" pitchFamily="18" charset="0"/>
            </a:endParaRPr>
          </a:p>
        </p:txBody>
      </p:sp>
      <p:sp>
        <p:nvSpPr>
          <p:cNvPr id="6" name="Espace réservé du pied de page 5"/>
          <p:cNvSpPr>
            <a:spLocks noGrp="1"/>
          </p:cNvSpPr>
          <p:nvPr>
            <p:ph type="ftr" sz="quarter" idx="11"/>
          </p:nvPr>
        </p:nvSpPr>
        <p:spPr>
          <a:xfrm>
            <a:off x="3465809" y="6171742"/>
            <a:ext cx="5260383" cy="413665"/>
          </a:xfrm>
        </p:spPr>
        <p:txBody>
          <a:bodyPr/>
          <a:lstStyle/>
          <a:p>
            <a:r>
              <a:rPr lang="fr-FR" sz="2400" b="1" dirty="0" smtClean="0">
                <a:ln>
                  <a:solidFill>
                    <a:sysClr val="windowText" lastClr="000000"/>
                  </a:solidFill>
                </a:ln>
                <a:solidFill>
                  <a:schemeClr val="bg1"/>
                </a:solidFill>
                <a:latin typeface="Wide Latin" panose="020A0A07050505020404" pitchFamily="18" charset="0"/>
              </a:rPr>
              <a:t>PPS   Lande   2020</a:t>
            </a:r>
            <a:endParaRPr lang="fr-FR" sz="2400" b="1" dirty="0">
              <a:ln>
                <a:solidFill>
                  <a:sysClr val="windowText" lastClr="000000"/>
                </a:solidFill>
              </a:ln>
              <a:solidFill>
                <a:schemeClr val="bg1"/>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9101056" y="6470877"/>
            <a:ext cx="2743200" cy="365125"/>
          </a:xfrm>
        </p:spPr>
        <p:txBody>
          <a:bodyPr/>
          <a:lstStyle/>
          <a:p>
            <a:fld id="{8B763FCC-CE26-44F3-8F5F-7EBF6AF58484}" type="slidenum">
              <a:rPr lang="fr-FR" sz="2000" b="1" smtClean="0">
                <a:ln>
                  <a:solidFill>
                    <a:sysClr val="windowText" lastClr="000000"/>
                  </a:solidFill>
                </a:ln>
                <a:solidFill>
                  <a:schemeClr val="bg1"/>
                </a:solidFill>
                <a:latin typeface="Wide Latin" panose="020A0A07050505020404" pitchFamily="18" charset="0"/>
              </a:rPr>
              <a:t>12</a:t>
            </a:fld>
            <a:endParaRPr lang="fr-FR" sz="2000" b="1" dirty="0">
              <a:ln>
                <a:solidFill>
                  <a:sysClr val="windowText" lastClr="000000"/>
                </a:solidFill>
              </a:ln>
              <a:solidFill>
                <a:schemeClr val="bg1"/>
              </a:solidFill>
              <a:latin typeface="Wide Latin" panose="020A0A07050505020404" pitchFamily="18" charset="0"/>
            </a:endParaRPr>
          </a:p>
        </p:txBody>
      </p:sp>
      <p:pic>
        <p:nvPicPr>
          <p:cNvPr id="2" name="Image 1"/>
          <p:cNvPicPr>
            <a:picLocks noChangeAspect="1"/>
          </p:cNvPicPr>
          <p:nvPr/>
        </p:nvPicPr>
        <p:blipFill>
          <a:blip r:embed="rId3"/>
          <a:stretch>
            <a:fillRect/>
          </a:stretch>
        </p:blipFill>
        <p:spPr>
          <a:xfrm>
            <a:off x="1757082" y="861788"/>
            <a:ext cx="8677836" cy="4859588"/>
          </a:xfrm>
          <a:prstGeom prst="rect">
            <a:avLst/>
          </a:prstGeom>
          <a:effectLst>
            <a:softEdge rad="127000"/>
          </a:effectLst>
        </p:spPr>
      </p:pic>
    </p:spTree>
    <p:extLst>
      <p:ext uri="{BB962C8B-B14F-4D97-AF65-F5344CB8AC3E}">
        <p14:creationId xmlns:p14="http://schemas.microsoft.com/office/powerpoint/2010/main" val="428869293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7348" y="449666"/>
            <a:ext cx="10957303" cy="5784742"/>
          </a:xfrm>
          <a:prstGeom prst="roundRect">
            <a:avLst/>
          </a:prstGeom>
          <a:noFill/>
          <a:ln w="825500">
            <a:gradFill flip="none" rotWithShape="1">
              <a:gsLst>
                <a:gs pos="0">
                  <a:schemeClr val="accent1">
                    <a:lumMod val="5000"/>
                    <a:lumOff val="95000"/>
                  </a:schemeClr>
                </a:gs>
                <a:gs pos="76000">
                  <a:schemeClr val="accent1">
                    <a:lumMod val="45000"/>
                    <a:lumOff val="55000"/>
                  </a:schemeClr>
                </a:gs>
                <a:gs pos="94000">
                  <a:srgbClr val="7030A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56832" y="6135041"/>
            <a:ext cx="3162946" cy="549733"/>
          </a:xfrm>
        </p:spPr>
        <p:txBody>
          <a:bodyPr/>
          <a:lstStyle/>
          <a:p>
            <a:fld id="{1EAF9F88-EC14-4440-991D-2E802B76223D}" type="datetime1">
              <a:rPr lang="fr-FR" sz="2000" b="1" smtClean="0">
                <a:ln>
                  <a:solidFill>
                    <a:sysClr val="windowText" lastClr="000000"/>
                  </a:solidFill>
                </a:ln>
                <a:solidFill>
                  <a:schemeClr val="bg1"/>
                </a:solidFill>
                <a:latin typeface="Wide Latin" panose="020A0A07050505020404" pitchFamily="18" charset="0"/>
              </a:rPr>
              <a:t>04/09/2020</a:t>
            </a:fld>
            <a:endParaRPr lang="fr-FR" sz="2000" b="1" dirty="0">
              <a:ln>
                <a:solidFill>
                  <a:sysClr val="windowText" lastClr="000000"/>
                </a:solidFill>
              </a:ln>
              <a:solidFill>
                <a:schemeClr val="bg1"/>
              </a:solidFill>
              <a:latin typeface="Wide Latin" panose="020A0A07050505020404" pitchFamily="18" charset="0"/>
            </a:endParaRPr>
          </a:p>
        </p:txBody>
      </p:sp>
      <p:sp>
        <p:nvSpPr>
          <p:cNvPr id="6" name="Espace réservé du pied de page 5"/>
          <p:cNvSpPr>
            <a:spLocks noGrp="1"/>
          </p:cNvSpPr>
          <p:nvPr>
            <p:ph type="ftr" sz="quarter" idx="11"/>
          </p:nvPr>
        </p:nvSpPr>
        <p:spPr>
          <a:xfrm>
            <a:off x="3465809" y="6171742"/>
            <a:ext cx="5260383" cy="413665"/>
          </a:xfrm>
        </p:spPr>
        <p:txBody>
          <a:bodyPr/>
          <a:lstStyle/>
          <a:p>
            <a:r>
              <a:rPr lang="fr-FR" sz="2400" b="1" dirty="0" smtClean="0">
                <a:ln>
                  <a:solidFill>
                    <a:sysClr val="windowText" lastClr="000000"/>
                  </a:solidFill>
                </a:ln>
                <a:solidFill>
                  <a:schemeClr val="bg1"/>
                </a:solidFill>
                <a:latin typeface="Wide Latin" panose="020A0A07050505020404" pitchFamily="18" charset="0"/>
              </a:rPr>
              <a:t>PPS   Lande   2020</a:t>
            </a:r>
            <a:endParaRPr lang="fr-FR" sz="2400" b="1" dirty="0">
              <a:ln>
                <a:solidFill>
                  <a:sysClr val="windowText" lastClr="000000"/>
                </a:solidFill>
              </a:ln>
              <a:solidFill>
                <a:schemeClr val="bg1"/>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9101056" y="6470877"/>
            <a:ext cx="2743200" cy="365125"/>
          </a:xfrm>
        </p:spPr>
        <p:txBody>
          <a:bodyPr/>
          <a:lstStyle/>
          <a:p>
            <a:fld id="{8B763FCC-CE26-44F3-8F5F-7EBF6AF58484}" type="slidenum">
              <a:rPr lang="fr-FR" sz="2000" b="1" smtClean="0">
                <a:ln>
                  <a:solidFill>
                    <a:sysClr val="windowText" lastClr="000000"/>
                  </a:solidFill>
                </a:ln>
                <a:solidFill>
                  <a:schemeClr val="bg1"/>
                </a:solidFill>
                <a:latin typeface="Wide Latin" panose="020A0A07050505020404" pitchFamily="18" charset="0"/>
              </a:rPr>
              <a:t>13</a:t>
            </a:fld>
            <a:endParaRPr lang="fr-FR" sz="2000" b="1" dirty="0">
              <a:ln>
                <a:solidFill>
                  <a:sysClr val="windowText" lastClr="000000"/>
                </a:solidFill>
              </a:ln>
              <a:solidFill>
                <a:schemeClr val="bg1"/>
              </a:solidFill>
              <a:latin typeface="Wide Latin" panose="020A0A07050505020404" pitchFamily="18"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922494" y="887506"/>
            <a:ext cx="6562165" cy="4921624"/>
          </a:xfrm>
          <a:prstGeom prst="rect">
            <a:avLst/>
          </a:prstGeom>
          <a:effectLst>
            <a:softEdge rad="127000"/>
          </a:effectLst>
        </p:spPr>
      </p:pic>
    </p:spTree>
    <p:extLst>
      <p:ext uri="{BB962C8B-B14F-4D97-AF65-F5344CB8AC3E}">
        <p14:creationId xmlns:p14="http://schemas.microsoft.com/office/powerpoint/2010/main" val="187640407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7348" y="449666"/>
            <a:ext cx="10957303" cy="5784742"/>
          </a:xfrm>
          <a:prstGeom prst="roundRect">
            <a:avLst/>
          </a:prstGeom>
          <a:noFill/>
          <a:ln w="825500">
            <a:gradFill flip="none" rotWithShape="1">
              <a:gsLst>
                <a:gs pos="0">
                  <a:schemeClr val="accent1">
                    <a:lumMod val="5000"/>
                    <a:lumOff val="95000"/>
                  </a:schemeClr>
                </a:gs>
                <a:gs pos="76000">
                  <a:schemeClr val="accent1">
                    <a:lumMod val="45000"/>
                    <a:lumOff val="55000"/>
                  </a:schemeClr>
                </a:gs>
                <a:gs pos="94000">
                  <a:srgbClr val="7030A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56832" y="6135041"/>
            <a:ext cx="3162946" cy="549733"/>
          </a:xfrm>
        </p:spPr>
        <p:txBody>
          <a:bodyPr/>
          <a:lstStyle/>
          <a:p>
            <a:fld id="{1EAF9F88-EC14-4440-991D-2E802B76223D}" type="datetime1">
              <a:rPr lang="fr-FR" sz="2000" b="1" smtClean="0">
                <a:ln>
                  <a:solidFill>
                    <a:sysClr val="windowText" lastClr="000000"/>
                  </a:solidFill>
                </a:ln>
                <a:solidFill>
                  <a:schemeClr val="bg1"/>
                </a:solidFill>
                <a:latin typeface="Wide Latin" panose="020A0A07050505020404" pitchFamily="18" charset="0"/>
              </a:rPr>
              <a:t>04/09/2020</a:t>
            </a:fld>
            <a:endParaRPr lang="fr-FR" sz="2000" b="1" dirty="0">
              <a:ln>
                <a:solidFill>
                  <a:sysClr val="windowText" lastClr="000000"/>
                </a:solidFill>
              </a:ln>
              <a:solidFill>
                <a:schemeClr val="bg1"/>
              </a:solidFill>
              <a:latin typeface="Wide Latin" panose="020A0A07050505020404" pitchFamily="18" charset="0"/>
            </a:endParaRPr>
          </a:p>
        </p:txBody>
      </p:sp>
      <p:sp>
        <p:nvSpPr>
          <p:cNvPr id="6" name="Espace réservé du pied de page 5"/>
          <p:cNvSpPr>
            <a:spLocks noGrp="1"/>
          </p:cNvSpPr>
          <p:nvPr>
            <p:ph type="ftr" sz="quarter" idx="11"/>
          </p:nvPr>
        </p:nvSpPr>
        <p:spPr>
          <a:xfrm>
            <a:off x="3465809" y="6171742"/>
            <a:ext cx="5260383" cy="413665"/>
          </a:xfrm>
        </p:spPr>
        <p:txBody>
          <a:bodyPr/>
          <a:lstStyle/>
          <a:p>
            <a:r>
              <a:rPr lang="fr-FR" sz="2400" b="1" dirty="0" smtClean="0">
                <a:ln>
                  <a:solidFill>
                    <a:sysClr val="windowText" lastClr="000000"/>
                  </a:solidFill>
                </a:ln>
                <a:solidFill>
                  <a:schemeClr val="bg1"/>
                </a:solidFill>
                <a:latin typeface="Wide Latin" panose="020A0A07050505020404" pitchFamily="18" charset="0"/>
              </a:rPr>
              <a:t>PPS   Lande   2020</a:t>
            </a:r>
            <a:endParaRPr lang="fr-FR" sz="2400" b="1" dirty="0">
              <a:ln>
                <a:solidFill>
                  <a:sysClr val="windowText" lastClr="000000"/>
                </a:solidFill>
              </a:ln>
              <a:solidFill>
                <a:schemeClr val="bg1"/>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9101056" y="6470877"/>
            <a:ext cx="2743200" cy="365125"/>
          </a:xfrm>
        </p:spPr>
        <p:txBody>
          <a:bodyPr/>
          <a:lstStyle/>
          <a:p>
            <a:fld id="{8B763FCC-CE26-44F3-8F5F-7EBF6AF58484}" type="slidenum">
              <a:rPr lang="fr-FR" sz="2000" b="1" smtClean="0">
                <a:ln>
                  <a:solidFill>
                    <a:sysClr val="windowText" lastClr="000000"/>
                  </a:solidFill>
                </a:ln>
                <a:solidFill>
                  <a:schemeClr val="bg1"/>
                </a:solidFill>
                <a:latin typeface="Wide Latin" panose="020A0A07050505020404" pitchFamily="18" charset="0"/>
              </a:rPr>
              <a:t>14</a:t>
            </a:fld>
            <a:endParaRPr lang="fr-FR" sz="2000" b="1" dirty="0">
              <a:ln>
                <a:solidFill>
                  <a:sysClr val="windowText" lastClr="000000"/>
                </a:solidFill>
              </a:ln>
              <a:solidFill>
                <a:schemeClr val="bg1"/>
              </a:solidFill>
              <a:latin typeface="Wide Latin" panose="020A0A07050505020404" pitchFamily="18" charset="0"/>
            </a:endParaRPr>
          </a:p>
        </p:txBody>
      </p:sp>
      <p:pic>
        <p:nvPicPr>
          <p:cNvPr id="2" name="Image 1"/>
          <p:cNvPicPr>
            <a:picLocks noChangeAspect="1"/>
          </p:cNvPicPr>
          <p:nvPr/>
        </p:nvPicPr>
        <p:blipFill>
          <a:blip r:embed="rId3"/>
          <a:stretch>
            <a:fillRect/>
          </a:stretch>
        </p:blipFill>
        <p:spPr>
          <a:xfrm>
            <a:off x="1075765" y="854206"/>
            <a:ext cx="10022541" cy="4966537"/>
          </a:xfrm>
          <a:prstGeom prst="rect">
            <a:avLst/>
          </a:prstGeom>
          <a:effectLst>
            <a:softEdge rad="127000"/>
          </a:effectLst>
        </p:spPr>
      </p:pic>
    </p:spTree>
    <p:extLst>
      <p:ext uri="{BB962C8B-B14F-4D97-AF65-F5344CB8AC3E}">
        <p14:creationId xmlns:p14="http://schemas.microsoft.com/office/powerpoint/2010/main" val="20949353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17348" y="449666"/>
            <a:ext cx="10957303" cy="5784742"/>
          </a:xfrm>
          <a:prstGeom prst="roundRect">
            <a:avLst/>
          </a:prstGeom>
          <a:noFill/>
          <a:ln w="825500">
            <a:gradFill flip="none" rotWithShape="1">
              <a:gsLst>
                <a:gs pos="0">
                  <a:schemeClr val="accent1">
                    <a:lumMod val="5000"/>
                    <a:lumOff val="95000"/>
                  </a:schemeClr>
                </a:gs>
                <a:gs pos="76000">
                  <a:schemeClr val="accent1">
                    <a:lumMod val="45000"/>
                    <a:lumOff val="55000"/>
                  </a:schemeClr>
                </a:gs>
                <a:gs pos="94000">
                  <a:srgbClr val="7030A0"/>
                </a:gs>
                <a:gs pos="10000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756832" y="6135041"/>
            <a:ext cx="3162946" cy="549733"/>
          </a:xfrm>
        </p:spPr>
        <p:txBody>
          <a:bodyPr/>
          <a:lstStyle/>
          <a:p>
            <a:fld id="{1EAF9F88-EC14-4440-991D-2E802B76223D}" type="datetime1">
              <a:rPr lang="fr-FR" sz="2000" b="1" smtClean="0">
                <a:ln>
                  <a:solidFill>
                    <a:sysClr val="windowText" lastClr="000000"/>
                  </a:solidFill>
                </a:ln>
                <a:solidFill>
                  <a:schemeClr val="bg1"/>
                </a:solidFill>
                <a:latin typeface="Wide Latin" panose="020A0A07050505020404" pitchFamily="18" charset="0"/>
              </a:rPr>
              <a:t>04/09/2020</a:t>
            </a:fld>
            <a:endParaRPr lang="fr-FR" sz="2000" b="1" dirty="0">
              <a:ln>
                <a:solidFill>
                  <a:sysClr val="windowText" lastClr="000000"/>
                </a:solidFill>
              </a:ln>
              <a:solidFill>
                <a:schemeClr val="bg1"/>
              </a:solidFill>
              <a:latin typeface="Wide Latin" panose="020A0A07050505020404" pitchFamily="18" charset="0"/>
            </a:endParaRPr>
          </a:p>
        </p:txBody>
      </p:sp>
      <p:sp>
        <p:nvSpPr>
          <p:cNvPr id="6" name="Espace réservé du pied de page 5"/>
          <p:cNvSpPr>
            <a:spLocks noGrp="1"/>
          </p:cNvSpPr>
          <p:nvPr>
            <p:ph type="ftr" sz="quarter" idx="11"/>
          </p:nvPr>
        </p:nvSpPr>
        <p:spPr>
          <a:xfrm>
            <a:off x="3465809" y="6171742"/>
            <a:ext cx="5260383" cy="413665"/>
          </a:xfrm>
        </p:spPr>
        <p:txBody>
          <a:bodyPr/>
          <a:lstStyle/>
          <a:p>
            <a:r>
              <a:rPr lang="fr-FR" sz="2400" b="1" dirty="0" smtClean="0">
                <a:ln>
                  <a:solidFill>
                    <a:sysClr val="windowText" lastClr="000000"/>
                  </a:solidFill>
                </a:ln>
                <a:solidFill>
                  <a:schemeClr val="bg1"/>
                </a:solidFill>
                <a:latin typeface="Wide Latin" panose="020A0A07050505020404" pitchFamily="18" charset="0"/>
              </a:rPr>
              <a:t>PPS   Lande   2020</a:t>
            </a:r>
            <a:endParaRPr lang="fr-FR" sz="2400" b="1" dirty="0">
              <a:ln>
                <a:solidFill>
                  <a:sysClr val="windowText" lastClr="000000"/>
                </a:solidFill>
              </a:ln>
              <a:solidFill>
                <a:schemeClr val="bg1"/>
              </a:solidFill>
              <a:latin typeface="Wide Latin" panose="020A0A07050505020404" pitchFamily="18" charset="0"/>
            </a:endParaRPr>
          </a:p>
        </p:txBody>
      </p:sp>
      <p:pic>
        <p:nvPicPr>
          <p:cNvPr id="9" name="Image 8"/>
          <p:cNvPicPr>
            <a:picLocks noChangeAspect="1"/>
          </p:cNvPicPr>
          <p:nvPr/>
        </p:nvPicPr>
        <p:blipFill rotWithShape="1">
          <a:blip r:embed="rId3" cstate="email">
            <a:extLst>
              <a:ext uri="{28A0092B-C50C-407E-A947-70E740481C1C}">
                <a14:useLocalDpi xmlns:a14="http://schemas.microsoft.com/office/drawing/2010/main"/>
              </a:ext>
            </a:extLst>
          </a:blip>
          <a:srcRect l="5231" t="188" r="4944" b="1"/>
          <a:stretch/>
        </p:blipFill>
        <p:spPr>
          <a:xfrm>
            <a:off x="1059102" y="890337"/>
            <a:ext cx="10058077" cy="5062787"/>
          </a:xfrm>
          <a:prstGeom prst="rect">
            <a:avLst/>
          </a:prstGeom>
          <a:effectLst>
            <a:softEdge rad="127000"/>
          </a:effectLst>
        </p:spPr>
      </p:pic>
      <p:sp>
        <p:nvSpPr>
          <p:cNvPr id="7" name="Espace réservé du numéro de diapositive 6"/>
          <p:cNvSpPr>
            <a:spLocks noGrp="1"/>
          </p:cNvSpPr>
          <p:nvPr>
            <p:ph type="sldNum" sz="quarter" idx="12"/>
          </p:nvPr>
        </p:nvSpPr>
        <p:spPr>
          <a:xfrm>
            <a:off x="9101056" y="6470877"/>
            <a:ext cx="2743200" cy="365125"/>
          </a:xfrm>
        </p:spPr>
        <p:txBody>
          <a:bodyPr/>
          <a:lstStyle/>
          <a:p>
            <a:fld id="{8B763FCC-CE26-44F3-8F5F-7EBF6AF58484}" type="slidenum">
              <a:rPr lang="fr-FR" sz="2000" b="1" smtClean="0">
                <a:ln>
                  <a:solidFill>
                    <a:sysClr val="windowText" lastClr="000000"/>
                  </a:solidFill>
                </a:ln>
                <a:solidFill>
                  <a:schemeClr val="bg1"/>
                </a:solidFill>
                <a:latin typeface="Wide Latin" panose="020A0A07050505020404" pitchFamily="18" charset="0"/>
              </a:rPr>
              <a:t>15</a:t>
            </a:fld>
            <a:endParaRPr lang="fr-FR" sz="2000" b="1" dirty="0">
              <a:ln>
                <a:solidFill>
                  <a:sysClr val="windowText" lastClr="000000"/>
                </a:solidFill>
              </a:ln>
              <a:solidFill>
                <a:schemeClr val="bg1"/>
              </a:solidFill>
              <a:latin typeface="Wide Latin" panose="020A0A07050505020404" pitchFamily="18" charset="0"/>
            </a:endParaRPr>
          </a:p>
        </p:txBody>
      </p:sp>
      <p:sp>
        <p:nvSpPr>
          <p:cNvPr id="8" name="Rectangle 7"/>
          <p:cNvSpPr/>
          <p:nvPr/>
        </p:nvSpPr>
        <p:spPr>
          <a:xfrm>
            <a:off x="1211489" y="2551837"/>
            <a:ext cx="9769021" cy="1754326"/>
          </a:xfrm>
          <a:prstGeom prst="rect">
            <a:avLst/>
          </a:prstGeom>
        </p:spPr>
        <p:txBody>
          <a:bodyPr wrap="none">
            <a:spAutoFit/>
          </a:bodyPr>
          <a:lstStyle/>
          <a:p>
            <a:r>
              <a:rPr lang="fr-FR" sz="3600" b="1" dirty="0" smtClean="0">
                <a:ln>
                  <a:solidFill>
                    <a:sysClr val="windowText" lastClr="000000"/>
                  </a:solidFill>
                </a:ln>
                <a:solidFill>
                  <a:schemeClr val="bg1"/>
                </a:solidFill>
                <a:effectLst>
                  <a:glow rad="228600">
                    <a:schemeClr val="accent5">
                      <a:satMod val="175000"/>
                      <a:alpha val="40000"/>
                    </a:schemeClr>
                  </a:glow>
                </a:effectLst>
                <a:latin typeface="Wide Latin" panose="020A0A07050505020404" pitchFamily="18" charset="0"/>
              </a:rPr>
              <a:t>                        C’était</a:t>
            </a:r>
          </a:p>
          <a:p>
            <a:r>
              <a:rPr lang="fr-FR" sz="3600" b="1" dirty="0" smtClean="0">
                <a:ln>
                  <a:solidFill>
                    <a:sysClr val="windowText" lastClr="000000"/>
                  </a:solidFill>
                </a:ln>
                <a:solidFill>
                  <a:schemeClr val="bg1"/>
                </a:solidFill>
                <a:effectLst>
                  <a:glow rad="228600">
                    <a:schemeClr val="accent5">
                      <a:satMod val="175000"/>
                      <a:alpha val="40000"/>
                    </a:schemeClr>
                  </a:glow>
                </a:effectLst>
                <a:latin typeface="Wide Latin" panose="020A0A07050505020404" pitchFamily="18" charset="0"/>
              </a:rPr>
              <a:t>La moisson des lavandes</a:t>
            </a:r>
          </a:p>
          <a:p>
            <a:r>
              <a:rPr lang="fr-FR" sz="3600" b="1" dirty="0">
                <a:ln>
                  <a:solidFill>
                    <a:sysClr val="windowText" lastClr="000000"/>
                  </a:solidFill>
                </a:ln>
                <a:solidFill>
                  <a:schemeClr val="bg1"/>
                </a:solidFill>
                <a:effectLst>
                  <a:glow rad="228600">
                    <a:schemeClr val="accent5">
                      <a:satMod val="175000"/>
                      <a:alpha val="40000"/>
                    </a:schemeClr>
                  </a:glow>
                </a:effectLst>
                <a:latin typeface="Wide Latin" panose="020A0A07050505020404" pitchFamily="18" charset="0"/>
              </a:rPr>
              <a:t> </a:t>
            </a:r>
            <a:r>
              <a:rPr lang="fr-FR" sz="3600" b="1" dirty="0" smtClean="0">
                <a:ln>
                  <a:solidFill>
                    <a:sysClr val="windowText" lastClr="000000"/>
                  </a:solidFill>
                </a:ln>
                <a:solidFill>
                  <a:schemeClr val="bg1"/>
                </a:solidFill>
                <a:effectLst>
                  <a:glow rad="228600">
                    <a:schemeClr val="accent5">
                      <a:satMod val="175000"/>
                      <a:alpha val="40000"/>
                    </a:schemeClr>
                  </a:glow>
                </a:effectLst>
                <a:latin typeface="Wide Latin" panose="020A0A07050505020404" pitchFamily="18" charset="0"/>
              </a:rPr>
              <a:t>            En Provence</a:t>
            </a:r>
            <a:endParaRPr lang="fr-FR" sz="3600" b="1" dirty="0">
              <a:ln>
                <a:solidFill>
                  <a:sysClr val="windowText" lastClr="000000"/>
                </a:solidFill>
              </a:ln>
              <a:solidFill>
                <a:schemeClr val="bg1"/>
              </a:solidFill>
              <a:effectLst>
                <a:glow rad="228600">
                  <a:schemeClr val="accent5">
                    <a:satMod val="175000"/>
                    <a:alpha val="40000"/>
                  </a:schemeClr>
                </a:glow>
              </a:effectLst>
              <a:latin typeface="Wide Latin" panose="020A0A07050505020404" pitchFamily="18" charset="0"/>
            </a:endParaRPr>
          </a:p>
        </p:txBody>
      </p:sp>
    </p:spTree>
    <p:extLst>
      <p:ext uri="{BB962C8B-B14F-4D97-AF65-F5344CB8AC3E}">
        <p14:creationId xmlns:p14="http://schemas.microsoft.com/office/powerpoint/2010/main" val="425537762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16000">
        <p15:prstTrans prst="crush"/>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0" end="0"/>
                                            </p:txEl>
                                          </p:spTgt>
                                        </p:tgtEl>
                                        <p:attrNameLst>
                                          <p:attrName>ppt_w</p:attrName>
                                        </p:attrNameLst>
                                      </p:cBhvr>
                                    </p:anim>
                                    <p:anim by="(#ppt_w*0.50)" calcmode="lin" valueType="num">
                                      <p:cBhvr>
                                        <p:cTn id="16" dur="500" decel="50000" autoRev="1" fill="hold">
                                          <p:stCondLst>
                                            <p:cond delay="0"/>
                                          </p:stCondLst>
                                        </p:cTn>
                                        <p:tgtEl>
                                          <p:spTgt spid="8">
                                            <p:txEl>
                                              <p:pRg st="0" end="0"/>
                                            </p:txEl>
                                          </p:spTgt>
                                        </p:tgtEl>
                                        <p:attrNameLst>
                                          <p:attrName>ppt_x</p:attrName>
                                        </p:attrNameLst>
                                      </p:cBhvr>
                                    </p:anim>
                                    <p:anim from="(-#ppt_h/2)" to="(#ppt_y)" calcmode="lin" valueType="num">
                                      <p:cBhvr>
                                        <p:cTn id="17" dur="1000" fill="hold">
                                          <p:stCondLst>
                                            <p:cond delay="0"/>
                                          </p:stCondLst>
                                        </p:cTn>
                                        <p:tgtEl>
                                          <p:spTgt spid="8">
                                            <p:txEl>
                                              <p:pRg st="0" end="0"/>
                                            </p:txEl>
                                          </p:spTgt>
                                        </p:tgtEl>
                                        <p:attrNameLst>
                                          <p:attrName>ppt_y</p:attrName>
                                        </p:attrNameLst>
                                      </p:cBhvr>
                                    </p:anim>
                                    <p:animRot by="21600000">
                                      <p:cBhvr>
                                        <p:cTn id="18" dur="1000" fill="hold">
                                          <p:stCondLst>
                                            <p:cond delay="0"/>
                                          </p:stCondLst>
                                        </p:cTn>
                                        <p:tgtEl>
                                          <p:spTgt spid="8">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8">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8">
                                            <p:txEl>
                                              <p:pRg st="1" end="1"/>
                                            </p:txEl>
                                          </p:spTgt>
                                        </p:tgtEl>
                                        <p:attrNameLst>
                                          <p:attrName>ppt_w</p:attrName>
                                        </p:attrNameLst>
                                      </p:cBhvr>
                                    </p:anim>
                                    <p:anim by="(#ppt_w*0.50)" calcmode="lin" valueType="num">
                                      <p:cBhvr>
                                        <p:cTn id="24" dur="500" decel="50000" autoRev="1" fill="hold">
                                          <p:stCondLst>
                                            <p:cond delay="0"/>
                                          </p:stCondLst>
                                        </p:cTn>
                                        <p:tgtEl>
                                          <p:spTgt spid="8">
                                            <p:txEl>
                                              <p:pRg st="1" end="1"/>
                                            </p:txEl>
                                          </p:spTgt>
                                        </p:tgtEl>
                                        <p:attrNameLst>
                                          <p:attrName>ppt_x</p:attrName>
                                        </p:attrNameLst>
                                      </p:cBhvr>
                                    </p:anim>
                                    <p:anim from="(-#ppt_h/2)" to="(#ppt_y)" calcmode="lin" valueType="num">
                                      <p:cBhvr>
                                        <p:cTn id="25" dur="1000" fill="hold">
                                          <p:stCondLst>
                                            <p:cond delay="0"/>
                                          </p:stCondLst>
                                        </p:cTn>
                                        <p:tgtEl>
                                          <p:spTgt spid="8">
                                            <p:txEl>
                                              <p:pRg st="1" end="1"/>
                                            </p:txEl>
                                          </p:spTgt>
                                        </p:tgtEl>
                                        <p:attrNameLst>
                                          <p:attrName>ppt_y</p:attrName>
                                        </p:attrNameLst>
                                      </p:cBhvr>
                                    </p:anim>
                                    <p:animRot by="21600000">
                                      <p:cBhvr>
                                        <p:cTn id="26" dur="1000" fill="hold">
                                          <p:stCondLst>
                                            <p:cond delay="0"/>
                                          </p:stCondLst>
                                        </p:cTn>
                                        <p:tgtEl>
                                          <p:spTgt spid="8">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8">
                                            <p:txEl>
                                              <p:pRg st="2" end="2"/>
                                            </p:txEl>
                                          </p:spTgt>
                                        </p:tgtEl>
                                        <p:attrNameLst>
                                          <p:attrName>style.visibility</p:attrName>
                                        </p:attrNameLst>
                                      </p:cBhvr>
                                      <p:to>
                                        <p:strVal val="visible"/>
                                      </p:to>
                                    </p:set>
                                    <p:anim by="(-#ppt_w*2)" calcmode="lin" valueType="num">
                                      <p:cBhvr rctx="PPT">
                                        <p:cTn id="31" dur="500" autoRev="1" fill="hold">
                                          <p:stCondLst>
                                            <p:cond delay="0"/>
                                          </p:stCondLst>
                                        </p:cTn>
                                        <p:tgtEl>
                                          <p:spTgt spid="8">
                                            <p:txEl>
                                              <p:pRg st="2" end="2"/>
                                            </p:txEl>
                                          </p:spTgt>
                                        </p:tgtEl>
                                        <p:attrNameLst>
                                          <p:attrName>ppt_w</p:attrName>
                                        </p:attrNameLst>
                                      </p:cBhvr>
                                    </p:anim>
                                    <p:anim by="(#ppt_w*0.50)" calcmode="lin" valueType="num">
                                      <p:cBhvr>
                                        <p:cTn id="32" dur="500" decel="50000" autoRev="1" fill="hold">
                                          <p:stCondLst>
                                            <p:cond delay="0"/>
                                          </p:stCondLst>
                                        </p:cTn>
                                        <p:tgtEl>
                                          <p:spTgt spid="8">
                                            <p:txEl>
                                              <p:pRg st="2" end="2"/>
                                            </p:txEl>
                                          </p:spTgt>
                                        </p:tgtEl>
                                        <p:attrNameLst>
                                          <p:attrName>ppt_x</p:attrName>
                                        </p:attrNameLst>
                                      </p:cBhvr>
                                    </p:anim>
                                    <p:anim from="(-#ppt_h/2)" to="(#ppt_y)" calcmode="lin" valueType="num">
                                      <p:cBhvr>
                                        <p:cTn id="33" dur="1000" fill="hold">
                                          <p:stCondLst>
                                            <p:cond delay="0"/>
                                          </p:stCondLst>
                                        </p:cTn>
                                        <p:tgtEl>
                                          <p:spTgt spid="8">
                                            <p:txEl>
                                              <p:pRg st="2" end="2"/>
                                            </p:txEl>
                                          </p:spTgt>
                                        </p:tgtEl>
                                        <p:attrNameLst>
                                          <p:attrName>ppt_y</p:attrName>
                                        </p:attrNameLst>
                                      </p:cBhvr>
                                    </p:anim>
                                    <p:animRot by="21600000">
                                      <p:cBhvr>
                                        <p:cTn id="34" dur="1000" fill="hold">
                                          <p:stCondLst>
                                            <p:cond delay="0"/>
                                          </p:stCondLst>
                                        </p:cTn>
                                        <p:tgtEl>
                                          <p:spTgt spid="8">
                                            <p:txEl>
                                              <p:pRg st="2" end="2"/>
                                            </p:txEl>
                                          </p:spTgt>
                                        </p:tgtEl>
                                        <p:attrNameLst>
                                          <p:attrName>r</p:attrName>
                                        </p:attrNameLst>
                                      </p:cBhvr>
                                    </p:animRot>
                                  </p:childTnLst>
                                </p:cTn>
                              </p:par>
                            </p:childTnLst>
                          </p:cTn>
                        </p:par>
                      </p:childTnLst>
                    </p:cTn>
                  </p:par>
                  <p:par>
                    <p:cTn id="35" fill="hold">
                      <p:stCondLst>
                        <p:cond delay="indefinite"/>
                      </p:stCondLst>
                      <p:childTnLst>
                        <p:par>
                          <p:cTn id="36" fill="hold">
                            <p:stCondLst>
                              <p:cond delay="0"/>
                            </p:stCondLst>
                            <p:childTnLst>
                              <p:par>
                                <p:cTn id="37" presetID="21" presetClass="entr" presetSubtype="8" fill="hold" grpId="0" nodeType="clickEffect">
                                  <p:stCondLst>
                                    <p:cond delay="0"/>
                                  </p:stCondLst>
                                  <p:childTnLst>
                                    <p:set>
                                      <p:cBhvr>
                                        <p:cTn id="38" dur="1" fill="hold">
                                          <p:stCondLst>
                                            <p:cond delay="0"/>
                                          </p:stCondLst>
                                        </p:cTn>
                                        <p:tgtEl>
                                          <p:spTgt spid="4"/>
                                        </p:tgtEl>
                                        <p:attrNameLst>
                                          <p:attrName>style.visibility</p:attrName>
                                        </p:attrNameLst>
                                      </p:cBhvr>
                                      <p:to>
                                        <p:strVal val="visible"/>
                                      </p:to>
                                    </p:set>
                                    <p:animEffect transition="in" filter="wheel(8)">
                                      <p:cBhvr>
                                        <p:cTn id="39"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50</TotalTime>
  <Words>224</Words>
  <Application>Microsoft Office PowerPoint</Application>
  <PresentationFormat>Grand écran</PresentationFormat>
  <Paragraphs>66</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Calibri</vt:lpstr>
      <vt:lpstr>Calibri Light</vt:lpstr>
      <vt:lpstr>Wide Latin</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8</cp:revision>
  <dcterms:created xsi:type="dcterms:W3CDTF">2020-09-04T13:34:39Z</dcterms:created>
  <dcterms:modified xsi:type="dcterms:W3CDTF">2020-09-04T14:25:31Z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