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fsYaUuoaZAToY1Ivvgkwg==" hashData="4x23Avz4XtzgUPo3uMDYuTmEpBk8LvfiMtbrlZl8vaws/X0BxBq/BQdCWhpvRf/fcs6wYn3Dbj8X3wyd5StP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31/07/2020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31/07/2020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31/07/2020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31/07/2020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31/07/2020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31259" y="1129552"/>
            <a:ext cx="9507071" cy="46155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31849" y="1268457"/>
            <a:ext cx="101184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Tukxi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Madère - Le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Électrique /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Cristina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Lozano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615 MUSIC PORTUGAISE JOLI.wav"/>
          </p:stSnd>
        </p:sndAc>
      </p:transition>
    </mc:Choice>
    <mc:Fallback>
      <p:transition spd="slow" advTm="16000">
        <p:fade/>
        <p:sndAc>
          <p:stSnd loop="1">
            <p:snd r:embed="rId3" name="615 MUSIC PORTUGAISE JOL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73256"/>
            <a:ext cx="607807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276" y="1195387"/>
            <a:ext cx="5799224" cy="4533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393" y="1129030"/>
            <a:ext cx="7113213" cy="4599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3000"/>
            <a:ext cx="6850058" cy="4583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162507"/>
            <a:ext cx="6454589" cy="4577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65917"/>
            <a:ext cx="6091518" cy="4563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69758"/>
            <a:ext cx="6064624" cy="455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071" y="1160929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447"/>
            <a:ext cx="6882654" cy="4588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173813"/>
            <a:ext cx="6172200" cy="4546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147781"/>
            <a:ext cx="6228026" cy="4567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230" y="1183341"/>
            <a:ext cx="8107486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505" y="1120057"/>
            <a:ext cx="5876365" cy="4593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31/07/2020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0708" y="1121464"/>
            <a:ext cx="9510584" cy="4615072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37752" y="3749958"/>
            <a:ext cx="991649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Tukxi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Madère - Le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Tuk</a:t>
            </a:r>
            <a:endParaRPr lang="fr-FR" sz="40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Électrique / Cristina </a:t>
            </a:r>
            <a:r>
              <a:rPr lang="fr-FR" sz="4000" b="1" spc="50" dirty="0" err="1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Lozano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- 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121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2020-07-31T16:09:56Z</dcterms:created>
  <dcterms:modified xsi:type="dcterms:W3CDTF">2020-07-31T19:23:19Z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