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Yd/aFsjjJDrDUSpUVDNWA==" hashData="7sGWQB29WJPMQRxfiNHHqXcc8G/Smc1/l57EjtRgE3hdEavi4TQBiWc8+G4CFcXpvfzHFOicykq+DFpW8kCs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9C78F3-54A6-42BD-9CEC-C0FEE2118214}" type="datetimeFigureOut">
              <a:rPr lang="fr-FR" smtClean="0"/>
              <a:t>06/09/2020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FBB9C-3CB4-463E-A802-7DAF62B7A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845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708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55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369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0152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950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861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584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5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9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886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479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222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865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0920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45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1C7C9-5771-4FA5-8AC4-26683D15AB6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63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D1554-2E14-4895-883C-C4ECE08A354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03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32B-F87A-43DA-8D6A-50D6538540E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53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A453F-DFBA-4E31-91D5-02831154A45F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4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F14C-FB30-42A0-9828-26AF813D9ED2}" type="datetime1">
              <a:rPr lang="fr-FR" smtClean="0"/>
              <a:t>06/09/2020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2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6B9C8-8014-46A6-8099-1A64D162EB80}" type="datetime1">
              <a:rPr lang="fr-FR" smtClean="0"/>
              <a:t>06/09/2020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41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79C50-0BF6-4DE7-8F17-43104BB9D394}" type="datetime1">
              <a:rPr lang="fr-FR" smtClean="0"/>
              <a:t>06/09/2020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7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5A147-314E-4249-B08B-8B87ACB83822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74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9E86-C143-47A0-A81C-27426C75CA0F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7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E480-0EC7-4B1B-BCF0-FAF17FF75FA6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2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9987-6DE1-4E0D-A7E8-0A782AD2BF7C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75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000">
              <a:schemeClr val="accent1">
                <a:lumMod val="75000"/>
              </a:schemeClr>
            </a:gs>
            <a:gs pos="0">
              <a:schemeClr val="accent1">
                <a:lumMod val="45000"/>
                <a:lumOff val="55000"/>
              </a:schemeClr>
            </a:gs>
            <a:gs pos="4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2AE9E-8A2C-4E2F-813C-A3FFEAFDB5E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5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7988" y="2551837"/>
            <a:ext cx="904767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</a:t>
            </a:r>
          </a:p>
          <a:p>
            <a:r>
              <a:rPr lang="fr-FR" sz="54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0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  <p:sndAc>
          <p:stSnd loop="1">
            <p:snd r:embed="rId3" name="Mozart Ave Maria -Ave Verum).wav"/>
          </p:stSnd>
        </p:sndAc>
      </p:transition>
    </mc:Choice>
    <mc:Fallback>
      <p:transition spd="slow" advTm="13000">
        <p:wedge/>
        <p:sndAc>
          <p:stSnd loop="1">
            <p:snd r:embed="rId3" name="Mozart Ave Maria -Ave Veru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2474" y="1169582"/>
            <a:ext cx="89526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Saint-Pierre de Montmajour est une abbaye bénédictine fondée en 948 à environ quatre kilomètres au nord-est du centre historique d'Arles dans le département des Bouches-du-Rhône.</a:t>
            </a:r>
            <a:endParaRPr lang="fr-FR" sz="4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258" y="1050240"/>
            <a:ext cx="5921483" cy="4739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9703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7" b="7251"/>
          <a:stretch/>
        </p:blipFill>
        <p:spPr>
          <a:xfrm>
            <a:off x="2681629" y="1055594"/>
            <a:ext cx="6828741" cy="473372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325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3862" y="1072187"/>
            <a:ext cx="3724276" cy="466046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48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063508"/>
            <a:ext cx="6268431" cy="472581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0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0" b="7545"/>
          <a:stretch/>
        </p:blipFill>
        <p:spPr>
          <a:xfrm>
            <a:off x="2263589" y="1052022"/>
            <a:ext cx="7664822" cy="470079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360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0" y="1064522"/>
            <a:ext cx="7075889" cy="4724795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220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047211"/>
            <a:ext cx="6306670" cy="4726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01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068720"/>
            <a:ext cx="6302239" cy="472059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1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599918" y="1025974"/>
            <a:ext cx="6992164" cy="4752888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1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052717"/>
            <a:ext cx="6307822" cy="473660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988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052717"/>
            <a:ext cx="6307822" cy="473660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543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45742"/>
            <a:ext cx="7128325" cy="4743576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1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9917" y="2551837"/>
            <a:ext cx="931216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C’était</a:t>
            </a:r>
          </a:p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8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2020-09-05T18:49:00Z</dcterms:created>
  <dcterms:modified xsi:type="dcterms:W3CDTF">2020-09-06T15:27:46Z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