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wkVszbz2rQ7GsMDgX0pqQ==" hashData="sYSz19oS9sFkxZ7Ka8VolPW8+8oO4A0fa33Ddh0CHtCZcvODGQWYGvP5XHvu4Yb3trqEHT+fqbvfFaLjH7ZP8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1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9C78F3-54A6-42BD-9CEC-C0FEE2118214}" type="datetimeFigureOut">
              <a:rPr lang="fr-FR" smtClean="0"/>
              <a:t>06/09/2020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AFBB9C-3CB4-463E-A802-7DAF62B7A0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8451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7089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557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369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50152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4950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8611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85849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157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419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4886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24796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2228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90920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7865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FBB9C-3CB4-463E-A802-7DAF62B7A0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645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01C7C9-5771-4FA5-8AC4-26683D15AB64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63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BD1554-2E14-4895-883C-C4ECE08A3544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035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4B932B-F87A-43DA-8D6A-50D6538540E4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535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A453F-DFBA-4E31-91D5-02831154A45F}" type="datetime1">
              <a:rPr lang="fr-FR" smtClean="0"/>
              <a:t>06/09/2020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694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2F14C-FB30-42A0-9828-26AF813D9ED2}" type="datetime1">
              <a:rPr lang="fr-FR" smtClean="0"/>
              <a:t>06/09/2020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324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6B9C8-8014-46A6-8099-1A64D162EB80}" type="datetime1">
              <a:rPr lang="fr-FR" smtClean="0"/>
              <a:t>06/09/2020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041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79C50-0BF6-4DE7-8F17-43104BB9D394}" type="datetime1">
              <a:rPr lang="fr-FR" smtClean="0"/>
              <a:t>06/09/2020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174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95A147-314E-4249-B08B-8B87ACB83822}" type="datetime1">
              <a:rPr lang="fr-FR" smtClean="0"/>
              <a:t>06/09/2020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74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979E86-C143-47A0-A81C-27426C75CA0F}" type="datetime1">
              <a:rPr lang="fr-FR" smtClean="0"/>
              <a:t>06/09/2020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7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B7E480-0EC7-4B1B-BCF0-FAF17FF75FA6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22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9987-6DE1-4E0D-A7E8-0A782AD2BF7C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75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1000">
              <a:schemeClr val="accent1">
                <a:lumMod val="75000"/>
              </a:schemeClr>
            </a:gs>
            <a:gs pos="0">
              <a:schemeClr val="accent1">
                <a:lumMod val="45000"/>
                <a:lumOff val="55000"/>
              </a:schemeClr>
            </a:gs>
            <a:gs pos="4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12AE9E-8A2C-4E2F-813C-A3FFEAFDB5E4}" type="datetime1">
              <a:rPr lang="fr-FR" smtClean="0"/>
              <a:t>06/09/2020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8679B3-6F9E-4309-BF00-7538E953791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159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15878" y="1026356"/>
            <a:ext cx="10026378" cy="47629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57988" y="2551837"/>
            <a:ext cx="904767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Abbaye de Montmajour</a:t>
            </a:r>
          </a:p>
          <a:p>
            <a:r>
              <a:rPr lang="fr-FR" sz="5400" b="1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 </a:t>
            </a:r>
            <a:endParaRPr lang="fr-FR" sz="5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20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  <p:sndAc>
          <p:stSnd loop="1">
            <p:snd r:embed="rId3" name="Mozart Ave Maria -Ave Verum).wav"/>
          </p:stSnd>
        </p:sndAc>
      </p:transition>
    </mc:Choice>
    <mc:Fallback>
      <p:transition spd="slow" advTm="13000">
        <p:wedge/>
        <p:sndAc>
          <p:stSnd loop="1">
            <p:snd r:embed="rId3" name="Mozart Ave Maria -Ave Verum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22474" y="1169582"/>
            <a:ext cx="895261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L'abbaye Saint-Pierre de Montmajour est une abbaye bénédictine fondée en 948 à environ quatre kilomètres au nord-est du centre historique d'Arles dans le département des Bouches-du-Rhône.</a:t>
            </a:r>
            <a:endParaRPr lang="fr-FR" sz="4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07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3" y="1068586"/>
            <a:ext cx="7108867" cy="4720732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09703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565" y="1035424"/>
            <a:ext cx="6338525" cy="475389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43256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1028700"/>
            <a:ext cx="8463321" cy="4760618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4481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9693" y="1049459"/>
            <a:ext cx="5432613" cy="4710953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90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3647" y="1061473"/>
            <a:ext cx="5464705" cy="4752727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360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2587" y="1060379"/>
            <a:ext cx="8412055" cy="4728939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220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01" b="3618"/>
          <a:stretch/>
        </p:blipFill>
        <p:spPr>
          <a:xfrm>
            <a:off x="4102343" y="1080247"/>
            <a:ext cx="3987314" cy="4697506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011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1153" y="1020734"/>
            <a:ext cx="7118120" cy="476858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4153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387" y="1065776"/>
            <a:ext cx="7050885" cy="4723542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2183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056490"/>
            <a:ext cx="7063922" cy="4732828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9880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6813" y="1017805"/>
            <a:ext cx="4639236" cy="4769225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1913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8694" y="1032062"/>
            <a:ext cx="6293224" cy="4719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5439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749" y="637953"/>
            <a:ext cx="10760149" cy="5528931"/>
          </a:xfrm>
          <a:prstGeom prst="roundRect">
            <a:avLst/>
          </a:prstGeom>
          <a:noFill/>
          <a:ln w="825500">
            <a:gradFill flip="none" rotWithShape="1">
              <a:gsLst>
                <a:gs pos="76000">
                  <a:schemeClr val="accent6">
                    <a:lumMod val="7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1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077135"/>
            <a:ext cx="4114800" cy="365125"/>
          </a:xfrm>
        </p:spPr>
        <p:txBody>
          <a:bodyPr/>
          <a:lstStyle/>
          <a:p>
            <a:r>
              <a:rPr lang="fr-FR" sz="2400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400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36049" y="6089576"/>
            <a:ext cx="2743200" cy="365125"/>
          </a:xfrm>
        </p:spPr>
        <p:txBody>
          <a:bodyPr/>
          <a:lstStyle/>
          <a:p>
            <a:fld id="{208679B3-6F9E-4309-BF00-7538E9537912}" type="slidenum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115878" y="1026356"/>
            <a:ext cx="10026378" cy="47629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45732" y="6077135"/>
            <a:ext cx="2743200" cy="365125"/>
          </a:xfrm>
        </p:spPr>
        <p:txBody>
          <a:bodyPr/>
          <a:lstStyle/>
          <a:p>
            <a:fld id="{C8321A6E-140C-4C41-ACF1-3909D61221D8}" type="datetime1">
              <a:rPr lang="fr-FR" sz="2000" b="1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06/09/2020</a:t>
            </a:fld>
            <a:endParaRPr lang="fr-FR" sz="2000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39917" y="2551837"/>
            <a:ext cx="931216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C’était</a:t>
            </a:r>
          </a:p>
          <a:p>
            <a:r>
              <a:rPr lang="fr-FR" sz="5400" b="1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Abbaye de Montmajour </a:t>
            </a:r>
            <a:endParaRPr lang="fr-FR" sz="5400" b="1" dirty="0">
              <a:ln>
                <a:solidFill>
                  <a:schemeClr val="accent1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684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2020-09-05T18:49:00Z</dcterms:created>
  <dcterms:modified xsi:type="dcterms:W3CDTF">2020-09-06T15:08:09Z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