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bOf/FmgiQRhowYTEmbSJA==" hashData="//ZbaJ04yRECDeQnhd1ssSPhlHYjfMoCeVA80HWdKZ5D0QocaddsQQG+udiMTC8KSjdHNVok/lktMy3hAqJ1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9C78F3-54A6-42BD-9CEC-C0FEE2118214}" type="datetimeFigureOut">
              <a:rPr lang="fr-FR" smtClean="0"/>
              <a:t>06/09/2020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FBB9C-3CB4-463E-A802-7DAF62B7A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845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708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55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369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0152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950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861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584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5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9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886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479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222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865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0920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45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1C7C9-5771-4FA5-8AC4-26683D15AB6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63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D1554-2E14-4895-883C-C4ECE08A354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03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32B-F87A-43DA-8D6A-50D6538540E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53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A453F-DFBA-4E31-91D5-02831154A45F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4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F14C-FB30-42A0-9828-26AF813D9ED2}" type="datetime1">
              <a:rPr lang="fr-FR" smtClean="0"/>
              <a:t>06/09/2020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2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6B9C8-8014-46A6-8099-1A64D162EB80}" type="datetime1">
              <a:rPr lang="fr-FR" smtClean="0"/>
              <a:t>06/09/2020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41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79C50-0BF6-4DE7-8F17-43104BB9D394}" type="datetime1">
              <a:rPr lang="fr-FR" smtClean="0"/>
              <a:t>06/09/2020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7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5A147-314E-4249-B08B-8B87ACB83822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74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9E86-C143-47A0-A81C-27426C75CA0F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7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E480-0EC7-4B1B-BCF0-FAF17FF75FA6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2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9987-6DE1-4E0D-A7E8-0A782AD2BF7C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75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000">
              <a:schemeClr val="accent1">
                <a:lumMod val="75000"/>
              </a:schemeClr>
            </a:gs>
            <a:gs pos="0">
              <a:schemeClr val="accent1">
                <a:lumMod val="45000"/>
                <a:lumOff val="55000"/>
              </a:schemeClr>
            </a:gs>
            <a:gs pos="4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2AE9E-8A2C-4E2F-813C-A3FFEAFDB5E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5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7988" y="2551837"/>
            <a:ext cx="904767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</a:t>
            </a:r>
          </a:p>
          <a:p>
            <a:r>
              <a:rPr lang="fr-FR" sz="54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0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  <p:sndAc>
          <p:stSnd loop="1">
            <p:snd r:embed="rId3" name="Mozart Ave Maria -Ave Verum).wav"/>
          </p:stSnd>
        </p:sndAc>
      </p:transition>
    </mc:Choice>
    <mc:Fallback>
      <p:transition spd="slow" advTm="13000">
        <p:wedge/>
        <p:sndAc>
          <p:stSnd loop="1">
            <p:snd r:embed="rId3" name="Mozart Ave Maria -Ave Veru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2474" y="1169582"/>
            <a:ext cx="89526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Saint-Pierre de Montmajour est une abbaye bénédictine fondée en 948 à environ quatre kilomètres au nord-est du centre historique d'Arles dans le département des Bouches-du-Rhône.</a:t>
            </a:r>
            <a:endParaRPr lang="fr-FR" sz="4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055577"/>
            <a:ext cx="6231149" cy="473374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9703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17332" y="1052254"/>
            <a:ext cx="7828131" cy="470032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325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4" b="3896"/>
          <a:stretch/>
        </p:blipFill>
        <p:spPr>
          <a:xfrm>
            <a:off x="2841811" y="1081710"/>
            <a:ext cx="6508378" cy="469458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48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74270"/>
            <a:ext cx="7032812" cy="468854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0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976" y="1042790"/>
            <a:ext cx="7100047" cy="4746528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360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059329"/>
            <a:ext cx="7032812" cy="4688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220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7941" y="1030941"/>
            <a:ext cx="4758377" cy="4758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01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1057608"/>
            <a:ext cx="7092411" cy="473171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1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59" r="-240"/>
          <a:stretch/>
        </p:blipFill>
        <p:spPr>
          <a:xfrm>
            <a:off x="4175319" y="980087"/>
            <a:ext cx="3813007" cy="480923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1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741" y="1059532"/>
            <a:ext cx="8054788" cy="4704899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988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53" r="1625"/>
          <a:stretch/>
        </p:blipFill>
        <p:spPr>
          <a:xfrm>
            <a:off x="1623260" y="1021977"/>
            <a:ext cx="8945479" cy="476734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543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75742"/>
            <a:ext cx="7032812" cy="468561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1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9917" y="2551837"/>
            <a:ext cx="931216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C’était</a:t>
            </a:r>
          </a:p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8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2020-09-05T18:49:00Z</dcterms:created>
  <dcterms:modified xsi:type="dcterms:W3CDTF">2020-09-06T14:52:38Z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