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R/p02opR49dXeJRtd23pQ==" hashData="dq80n2rEhcAAy65a/WY9nJr9YZ8Rsqfb9JWUfKQvMPst0F/rdG+PBUOwSjHNPatb1p6nFqN7Z+JP3MW5hckI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C78F3-54A6-42BD-9CEC-C0FEE2118214}" type="datetimeFigureOut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FBB9C-3CB4-463E-A802-7DAF62B7A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84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08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55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369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0152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95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861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584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5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9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886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79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222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6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0920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45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1C7C9-5771-4FA5-8AC4-26683D15AB6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63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D1554-2E14-4895-883C-C4ECE08A354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3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32B-F87A-43DA-8D6A-50D6538540E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53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A453F-DFBA-4E31-91D5-02831154A45F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F14C-FB30-42A0-9828-26AF813D9ED2}" type="datetime1">
              <a:rPr lang="fr-FR" smtClean="0"/>
              <a:t>05/09/2020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2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6B9C8-8014-46A6-8099-1A64D162EB80}" type="datetime1">
              <a:rPr lang="fr-FR" smtClean="0"/>
              <a:t>05/09/2020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41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79C50-0BF6-4DE7-8F17-43104BB9D394}" type="datetime1">
              <a:rPr lang="fr-FR" smtClean="0"/>
              <a:t>05/09/2020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7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5A147-314E-4249-B08B-8B87ACB83822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74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9E86-C143-47A0-A81C-27426C75CA0F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7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E480-0EC7-4B1B-BCF0-FAF17FF75FA6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2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9987-6DE1-4E0D-A7E8-0A782AD2BF7C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75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000">
              <a:schemeClr val="accent1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4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AE9E-8A2C-4E2F-813C-A3FFEAFDB5E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7988" y="2551837"/>
            <a:ext cx="904767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</a:t>
            </a:r>
          </a:p>
          <a:p>
            <a:r>
              <a:rPr lang="fr-F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0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  <p:sndAc>
          <p:stSnd loop="1">
            <p:snd r:embed="rId3" name="Mozart Ave Maria -Ave Verum).wav"/>
          </p:stSnd>
        </p:sndAc>
      </p:transition>
    </mc:Choice>
    <mc:Fallback>
      <p:transition spd="slow" advTm="13000">
        <p:wedge/>
        <p:sndAc>
          <p:stSnd loop="1">
            <p:snd r:embed="rId3" name="Mozart Ave Maria -Ave Veru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474" y="1169582"/>
            <a:ext cx="89526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Saint-Pierre de Montmajour est une abbaye bénédictine fondée en 948 à environ quatre kilomètres au nord-est du centre historique d'Arles dans le département des Bouches-du-Rhône.</a:t>
            </a:r>
            <a:endParaRPr lang="fr-FR" sz="4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57268"/>
            <a:ext cx="7059706" cy="4704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970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075341"/>
            <a:ext cx="7073153" cy="4713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325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24410"/>
            <a:ext cx="7100047" cy="4731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4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400" y="1049597"/>
            <a:ext cx="7085199" cy="4705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317" y="1075201"/>
            <a:ext cx="7019365" cy="4707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36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7" y="1071085"/>
            <a:ext cx="6629401" cy="4693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22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9388" y="1064373"/>
            <a:ext cx="6293224" cy="4724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01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1" y="1018360"/>
            <a:ext cx="6369474" cy="4770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1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7" y="1047216"/>
            <a:ext cx="7291159" cy="4742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1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082488"/>
            <a:ext cx="6225988" cy="4669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988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9451" y="1048872"/>
            <a:ext cx="6844494" cy="4740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543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042146"/>
            <a:ext cx="6306671" cy="4730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1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9917" y="2551837"/>
            <a:ext cx="931216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8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2020-09-05T18:49:00Z</dcterms:created>
  <dcterms:modified xsi:type="dcterms:W3CDTF">2020-09-05T19:46:19Z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