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lT4dWieeUFRG45D3ujw1Q==" hashData="MNUfoC9NLepxNDtqVHquBxBqk8TB8ULLS4ErgFlF02nQHul8b/+qxdgNK4fIMk8aG99Eich3wiDe1nrxijWs0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9C78F3-54A6-42BD-9CEC-C0FEE2118214}" type="datetimeFigureOut">
              <a:rPr lang="fr-FR" smtClean="0"/>
              <a:t>05/09/2020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FBB9C-3CB4-463E-A802-7DAF62B7A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845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708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557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369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0152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950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861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8584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15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19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886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479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2228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865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0920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645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1C7C9-5771-4FA5-8AC4-26683D15AB64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63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D1554-2E14-4895-883C-C4ECE08A3544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03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32B-F87A-43DA-8D6A-50D6538540E4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535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A453F-DFBA-4E31-91D5-02831154A45F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694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F14C-FB30-42A0-9828-26AF813D9ED2}" type="datetime1">
              <a:rPr lang="fr-FR" smtClean="0"/>
              <a:t>05/09/2020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2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6B9C8-8014-46A6-8099-1A64D162EB80}" type="datetime1">
              <a:rPr lang="fr-FR" smtClean="0"/>
              <a:t>05/09/2020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41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79C50-0BF6-4DE7-8F17-43104BB9D394}" type="datetime1">
              <a:rPr lang="fr-FR" smtClean="0"/>
              <a:t>05/09/2020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17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5A147-314E-4249-B08B-8B87ACB83822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74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9E86-C143-47A0-A81C-27426C75CA0F}" type="datetime1">
              <a:rPr lang="fr-FR" smtClean="0"/>
              <a:t>05/09/2020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7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E480-0EC7-4B1B-BCF0-FAF17FF75FA6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2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9987-6DE1-4E0D-A7E8-0A782AD2BF7C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75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000">
              <a:schemeClr val="accent1">
                <a:lumMod val="75000"/>
              </a:schemeClr>
            </a:gs>
            <a:gs pos="0">
              <a:schemeClr val="accent1">
                <a:lumMod val="45000"/>
                <a:lumOff val="55000"/>
              </a:schemeClr>
            </a:gs>
            <a:gs pos="4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2AE9E-8A2C-4E2F-813C-A3FFEAFDB5E4}" type="datetime1">
              <a:rPr lang="fr-FR" smtClean="0"/>
              <a:t>05/09/2020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5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15878" y="1026356"/>
            <a:ext cx="10026378" cy="4762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7988" y="2551837"/>
            <a:ext cx="904767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Abbaye de Montmajour</a:t>
            </a:r>
          </a:p>
          <a:p>
            <a:r>
              <a:rPr lang="fr-FR" sz="540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N°1 </a:t>
            </a:r>
            <a:endParaRPr lang="fr-FR" sz="5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20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  <p:sndAc>
          <p:stSnd loop="1">
            <p:snd r:embed="rId3" name="Mozart Ave Maria -Ave Verum).wav"/>
          </p:stSnd>
        </p:sndAc>
      </p:transition>
    </mc:Choice>
    <mc:Fallback>
      <p:transition spd="slow" advTm="13000">
        <p:wedge/>
        <p:sndAc>
          <p:stSnd loop="1">
            <p:snd r:embed="rId3" name="Mozart Ave Maria -Ave Veru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22474" y="1169582"/>
            <a:ext cx="89526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L'abbaye Saint-Pierre de Montmajour est une abbaye bénédictine fondée en 948 à environ quatre kilomètres au nord-est du centre historique d'Arles dans le département des Bouches-du-Rhône.</a:t>
            </a:r>
            <a:endParaRPr lang="fr-FR" sz="4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0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3428" y="1048871"/>
            <a:ext cx="8390081" cy="4740447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9703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128" y="1060730"/>
            <a:ext cx="7419265" cy="4728587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325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035423"/>
            <a:ext cx="7086600" cy="4730306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448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024690"/>
            <a:ext cx="6271180" cy="4764627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90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1522" y="1048871"/>
            <a:ext cx="7437873" cy="4740447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360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099" y="1008528"/>
            <a:ext cx="9849867" cy="4780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220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0" y="1066148"/>
            <a:ext cx="7078319" cy="472317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01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931" y="1062318"/>
            <a:ext cx="9960229" cy="4727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415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8424" y="1033552"/>
            <a:ext cx="7893423" cy="4755787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218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057176"/>
            <a:ext cx="7091767" cy="4732142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9880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6076" y="1036676"/>
            <a:ext cx="5499847" cy="4731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543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2"/>
          <a:stretch/>
        </p:blipFill>
        <p:spPr>
          <a:xfrm>
            <a:off x="1936336" y="1061312"/>
            <a:ext cx="8319327" cy="4740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1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15878" y="1026356"/>
            <a:ext cx="10026378" cy="4762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39917" y="2551837"/>
            <a:ext cx="931216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C’était</a:t>
            </a:r>
          </a:p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Abbaye de Montmajour </a:t>
            </a:r>
            <a:endParaRPr lang="fr-FR" sz="5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8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2020-09-05T18:49:00Z</dcterms:created>
  <dcterms:modified xsi:type="dcterms:W3CDTF">2020-09-05T19:31:58Z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