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62" r:id="rId5"/>
    <p:sldId id="258" r:id="rId6"/>
    <p:sldId id="259" r:id="rId7"/>
    <p:sldId id="261" r:id="rId8"/>
    <p:sldId id="260" r:id="rId9"/>
    <p:sldId id="263" r:id="rId10"/>
    <p:sldId id="264" r:id="rId11"/>
    <p:sldId id="266" r:id="rId12"/>
    <p:sldId id="267" r:id="rId13"/>
    <p:sldId id="268" r:id="rId14"/>
    <p:sldId id="265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sD8nRJr0hqKG+aA/tU16g==" hashData="t4IazE/4JXyn251x+dgDnjGXQvSqhtl/FqMuDOstNru9PysY0ZLbfDRwLTpgUhuVOCT8ihjVM/SBObZg6pDHp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02/08/2020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02/08/2020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02/08/2020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02/08/2020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2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6"/>
          <a:stretch/>
        </p:blipFill>
        <p:spPr>
          <a:xfrm>
            <a:off x="1192162" y="1121357"/>
            <a:ext cx="9855122" cy="460123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55334" y="1553233"/>
            <a:ext cx="908133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Se </a:t>
            </a:r>
            <a:r>
              <a:rPr lang="fr-FR" sz="3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déplacer à Bruges en calèche  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317 Romance 317 Violin - Sayonnards.wav"/>
          </p:stSnd>
        </p:sndAc>
      </p:transition>
    </mc:Choice>
    <mc:Fallback>
      <p:transition spd="slow" advTm="16000">
        <p:fade/>
        <p:sndAc>
          <p:stSnd loop="1">
            <p:snd r:embed="rId3" name="317 Romance 317 Violin - Sayonnard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4224" y="1156870"/>
            <a:ext cx="6400799" cy="45892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7058" y="1162330"/>
            <a:ext cx="8108577" cy="4561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6341" y="1149671"/>
            <a:ext cx="7594830" cy="45922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8"/>
          <a:stretch/>
        </p:blipFill>
        <p:spPr>
          <a:xfrm>
            <a:off x="2563761" y="1142616"/>
            <a:ext cx="7032812" cy="45875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0" y="1170832"/>
            <a:ext cx="6831105" cy="45582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0" b="13656"/>
          <a:stretch/>
        </p:blipFill>
        <p:spPr>
          <a:xfrm>
            <a:off x="2539938" y="1143650"/>
            <a:ext cx="7112123" cy="4585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57064" y="1145699"/>
            <a:ext cx="6468035" cy="4581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8729" y="1181847"/>
            <a:ext cx="6858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624" y="1159087"/>
            <a:ext cx="6871447" cy="4572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0164" y="1163450"/>
            <a:ext cx="8135471" cy="4573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2141" y="1173256"/>
            <a:ext cx="6091518" cy="4568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0776" y="1156447"/>
            <a:ext cx="6430284" cy="45880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625" y="1154953"/>
            <a:ext cx="6871446" cy="45809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0005" y="1127560"/>
            <a:ext cx="9851990" cy="460287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78014" y="4293762"/>
            <a:ext cx="963597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 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Se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déplacer à Bruges en calèche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103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2020-07-31T16:09:56Z</dcterms:created>
  <dcterms:modified xsi:type="dcterms:W3CDTF">2020-08-02T14:59:09Z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