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YI9kKANCeXqjaLehL5y2Q==" hashData="+t1JEhIY4zgdptsU42LpGsrGyVZy+BGeRMnZNZc1q3fzrR7klzGOPqjMXWYAf49zfl2uQQLukY4xU2oHd8Ox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769" r="-357" b="13633"/>
          <a:stretch/>
        </p:blipFill>
        <p:spPr>
          <a:xfrm>
            <a:off x="1138445" y="1155025"/>
            <a:ext cx="9915109" cy="45479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5111" y="1268457"/>
            <a:ext cx="8771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Promenade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calèche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1.wav"/>
          </p:stSnd>
        </p:sndAc>
      </p:transition>
    </mc:Choice>
    <mc:Fallback>
      <p:transition spd="slow" advTm="16000">
        <p:fade/>
        <p:sndAc>
          <p:stSnd loop="1">
            <p:snd r:embed="rId3" name="audio1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1152144"/>
            <a:ext cx="7490012" cy="4583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1155615"/>
            <a:ext cx="5768788" cy="4564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0540" y="1173539"/>
            <a:ext cx="8997809" cy="4554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4" y="1140469"/>
            <a:ext cx="6836289" cy="457453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0250" y="5047156"/>
            <a:ext cx="2252778" cy="519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800" y="1159815"/>
            <a:ext cx="8074399" cy="4538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1162330"/>
            <a:ext cx="8135470" cy="4576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35" y="1149019"/>
            <a:ext cx="8444753" cy="4584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151660"/>
            <a:ext cx="6252881" cy="4551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147930"/>
            <a:ext cx="6543595" cy="4580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457" y="1116107"/>
            <a:ext cx="6307474" cy="4612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30" y="1137872"/>
            <a:ext cx="6979024" cy="4579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45988"/>
            <a:ext cx="6871447" cy="4580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522" y="1151946"/>
            <a:ext cx="9912955" cy="455410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05105" y="4072687"/>
            <a:ext cx="87719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Promenade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calèche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97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2020-08-02T14:33:50Z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