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DKOVhlttJ5Kepaz+Rt6Jg==" hashData="EZogt5JE6BBl7Cj8zaj1vczofUB8U8daGUviv+vycY8DDGkrze45GJ7r1g1w89UuCmY5vfzEZIpeS9Z+WM0b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1133657"/>
            <a:ext cx="9833700" cy="459068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62955" y="1268457"/>
            <a:ext cx="765626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Luchon-Superbagnères</a:t>
            </a: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Petit paradis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1.wav"/>
          </p:stSnd>
        </p:sndAc>
      </p:transition>
    </mc:Choice>
    <mc:Fallback>
      <p:transition spd="slow" advTm="16000">
        <p:fade/>
        <p:sndAc>
          <p:stSnd loop="1">
            <p:snd r:embed="rId3" name="audio1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1" y="1183340"/>
            <a:ext cx="8125012" cy="4570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141339"/>
            <a:ext cx="6199094" cy="4591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1" y="1161262"/>
            <a:ext cx="6185646" cy="4581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424" y="1141132"/>
            <a:ext cx="7839635" cy="4573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824" y="1162330"/>
            <a:ext cx="8175811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69894"/>
            <a:ext cx="8115064" cy="4572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125087"/>
            <a:ext cx="7261413" cy="459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7467"/>
            <a:ext cx="6871448" cy="4573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517" y="1139638"/>
            <a:ext cx="6104965" cy="457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8953"/>
            <a:ext cx="6936678" cy="4606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718" y="1147202"/>
            <a:ext cx="8175811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1410" y="1148442"/>
            <a:ext cx="6849180" cy="4561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7933" y="1156447"/>
            <a:ext cx="8914564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6101" y="1133657"/>
            <a:ext cx="9839797" cy="459068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62950" y="3628934"/>
            <a:ext cx="765626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Luchon-Superbagnères</a:t>
            </a:r>
          </a:p>
          <a:p>
            <a:pPr algn="ctr"/>
            <a:r>
              <a:rPr lang="fr-FR" sz="4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petit+paradis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2020-07-31T16:09:56Z</dcterms:created>
  <dcterms:modified xsi:type="dcterms:W3CDTF">2020-08-09T17:53:32Z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