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9" r:id="rId2"/>
    <p:sldId id="262" r:id="rId3"/>
    <p:sldId id="256" r:id="rId4"/>
    <p:sldId id="257" r:id="rId5"/>
    <p:sldId id="271" r:id="rId6"/>
    <p:sldId id="258" r:id="rId7"/>
    <p:sldId id="259" r:id="rId8"/>
    <p:sldId id="261" r:id="rId9"/>
    <p:sldId id="260" r:id="rId10"/>
    <p:sldId id="263" r:id="rId11"/>
    <p:sldId id="264" r:id="rId12"/>
    <p:sldId id="266" r:id="rId13"/>
    <p:sldId id="267" r:id="rId14"/>
    <p:sldId id="268" r:id="rId15"/>
    <p:sldId id="265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D7uelMn8m+9ZPQsBx52w==" hashData="Pv2X/DVLTeqK9Yy3XTOOM43Zpakh7fd/JSPg71FIkPeCpH4lfLI7SjyryfqD5WhO3g7bF3cHpXtaQ36pzGp7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1359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7"/>
          <a:stretch/>
        </p:blipFill>
        <p:spPr>
          <a:xfrm>
            <a:off x="1192162" y="1157990"/>
            <a:ext cx="9951750" cy="45567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15211" y="1273156"/>
            <a:ext cx="101056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Chicken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Bus Au Guatemala -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ldo Sena (11).wav"/>
          </p:stSnd>
        </p:sndAc>
      </p:transition>
    </mc:Choice>
    <mc:Fallback>
      <p:transition spd="slow" advTm="16000">
        <p:fade/>
        <p:sndAc>
          <p:stSnd loop="1">
            <p:snd r:embed="rId3" name="Aldo Sena (1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99" r="327" b="7647"/>
          <a:stretch/>
        </p:blipFill>
        <p:spPr>
          <a:xfrm>
            <a:off x="2931459" y="1182282"/>
            <a:ext cx="6212541" cy="4572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612" y="1162330"/>
            <a:ext cx="8122023" cy="4568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83340"/>
            <a:ext cx="6842074" cy="4543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5659"/>
            <a:ext cx="6884895" cy="45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756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8" y="1169911"/>
            <a:ext cx="6548717" cy="455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167492"/>
            <a:ext cx="7180729" cy="4580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79967"/>
            <a:ext cx="6835146" cy="4548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"/>
          <a:stretch/>
        </p:blipFill>
        <p:spPr>
          <a:xfrm>
            <a:off x="2149405" y="1141142"/>
            <a:ext cx="7893190" cy="4590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3"/>
          <a:stretch/>
        </p:blipFill>
        <p:spPr>
          <a:xfrm>
            <a:off x="1752530" y="1150850"/>
            <a:ext cx="8686940" cy="4556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2"/>
          <a:stretch/>
        </p:blipFill>
        <p:spPr>
          <a:xfrm>
            <a:off x="2729899" y="1157698"/>
            <a:ext cx="6898340" cy="4557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96" t="-52" r="2788"/>
          <a:stretch/>
        </p:blipFill>
        <p:spPr>
          <a:xfrm>
            <a:off x="2312894" y="1156447"/>
            <a:ext cx="7611036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60" y="1156447"/>
            <a:ext cx="8123544" cy="4564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906" y="1149095"/>
            <a:ext cx="6306670" cy="4556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092" r="54"/>
          <a:stretch/>
        </p:blipFill>
        <p:spPr>
          <a:xfrm>
            <a:off x="2115578" y="1129553"/>
            <a:ext cx="7960844" cy="4598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33" y="1151946"/>
            <a:ext cx="9949534" cy="4554107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31340" y="4355075"/>
            <a:ext cx="9929320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Chicken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Bus Au Guatemala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109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2020-07-31T16:09:56Z</dcterms:created>
  <dcterms:modified xsi:type="dcterms:W3CDTF">2020-08-01T18:17:01Z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