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9" r:id="rId2"/>
    <p:sldId id="256" r:id="rId3"/>
    <p:sldId id="257" r:id="rId4"/>
    <p:sldId id="262" r:id="rId5"/>
    <p:sldId id="258" r:id="rId6"/>
    <p:sldId id="259" r:id="rId7"/>
    <p:sldId id="261" r:id="rId8"/>
    <p:sldId id="260" r:id="rId9"/>
    <p:sldId id="263" r:id="rId10"/>
    <p:sldId id="264" r:id="rId11"/>
    <p:sldId id="266" r:id="rId12"/>
    <p:sldId id="267" r:id="rId13"/>
    <p:sldId id="268" r:id="rId14"/>
    <p:sldId id="265" r:id="rId15"/>
    <p:sldId id="275" r:id="rId16"/>
    <p:sldId id="274" r:id="rId17"/>
    <p:sldId id="273" r:id="rId18"/>
    <p:sldId id="272" r:id="rId19"/>
    <p:sldId id="271" r:id="rId20"/>
    <p:sldId id="270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+VsQYKEv4BDf7StoL9o9g==" hashData="ptyiaxDL4iScsjIKBe96fll8AK7uC30k8/+DTUaCjQvDiI5JaqvmF4oBE8hScy0Ja5tkEZpJKLzqEtCBIA5Fb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545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8373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0661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0731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8466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09/08/2020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09/08/2020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09/08/2020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09/08/2020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2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09/08/2020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77" t="9258" r="213" b="9578"/>
          <a:stretch/>
        </p:blipFill>
        <p:spPr>
          <a:xfrm>
            <a:off x="1118310" y="1129553"/>
            <a:ext cx="9975513" cy="4572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65255" y="1268457"/>
            <a:ext cx="605165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Lavandou</a:t>
            </a: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couchers de soleil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_Amour maternel_001.wav"/>
          </p:stSnd>
        </p:sndAc>
      </p:transition>
    </mc:Choice>
    <mc:Fallback>
      <p:transition spd="slow" advTm="16000">
        <p:fade/>
        <p:sndAc>
          <p:stSnd loop="1">
            <p:snd r:embed="rId3" name="_Amour maternel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533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149443"/>
            <a:ext cx="7113016" cy="4579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9894"/>
            <a:ext cx="6864603" cy="4573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859" y="1165332"/>
            <a:ext cx="6790766" cy="4524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92210"/>
            <a:ext cx="6804212" cy="4533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1192586"/>
            <a:ext cx="8027894" cy="4515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2" y="1185022"/>
            <a:ext cx="8081682" cy="4545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953" y="1149724"/>
            <a:ext cx="8092141" cy="4551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741" y="1179978"/>
            <a:ext cx="8095130" cy="4553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57286"/>
            <a:ext cx="8095129" cy="4553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0847" y="1164850"/>
            <a:ext cx="8081682" cy="4545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399" y="1157286"/>
            <a:ext cx="8095129" cy="4553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1" y="1177458"/>
            <a:ext cx="8095129" cy="455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69894"/>
            <a:ext cx="8095129" cy="455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48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218" y="1147622"/>
            <a:ext cx="8111564" cy="4562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7782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0283" y="1169894"/>
            <a:ext cx="8151905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3742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1132074"/>
            <a:ext cx="8147424" cy="4582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0983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77458"/>
            <a:ext cx="8081682" cy="45459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1353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91" y="1142802"/>
            <a:ext cx="9980017" cy="457239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09/08/2020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89833" y="4341628"/>
            <a:ext cx="641233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</a:t>
            </a:r>
            <a:r>
              <a:rPr lang="fr-FR" sz="4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était</a:t>
            </a:r>
            <a:r>
              <a:rPr lang="fr-FR" sz="4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</a:t>
            </a:r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Lavandou</a:t>
            </a:r>
          </a:p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couchers de soleil</a:t>
            </a:r>
            <a:endParaRPr lang="fr-FR" sz="4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132</Words>
  <Application>Microsoft Office PowerPoint</Application>
  <PresentationFormat>Grand écran</PresentationFormat>
  <Paragraphs>84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2020-07-31T16:09:56Z</dcterms:created>
  <dcterms:modified xsi:type="dcterms:W3CDTF">2020-08-09T18:22:25Z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