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9" r:id="rId2"/>
    <p:sldId id="256" r:id="rId3"/>
    <p:sldId id="263" r:id="rId4"/>
    <p:sldId id="262" r:id="rId5"/>
    <p:sldId id="258" r:id="rId6"/>
    <p:sldId id="260" r:id="rId7"/>
    <p:sldId id="259" r:id="rId8"/>
    <p:sldId id="268" r:id="rId9"/>
    <p:sldId id="266" r:id="rId10"/>
    <p:sldId id="261" r:id="rId11"/>
    <p:sldId id="257" r:id="rId12"/>
    <p:sldId id="264" r:id="rId13"/>
    <p:sldId id="267" r:id="rId14"/>
    <p:sldId id="265" r:id="rId15"/>
    <p:sldId id="271" r:id="rId16"/>
    <p:sldId id="272" r:id="rId17"/>
    <p:sldId id="270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5ybU18K3zm6wndDQfbvpw==" hashData="USC3YRTaDaozr1x9IbmVhvy53DfT/YhQy/M8ULyacygs3tPCj0zkO73wBYb0SyPG6W28hcL1PQ8BMgNsjtsZD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10/08/2020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91341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0139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10/08/2020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10/08/2020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10/08/2020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2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DSC_9028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 bwMode="auto">
          <a:xfrm>
            <a:off x="1075422" y="1156447"/>
            <a:ext cx="10004954" cy="460061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394398" y="1268457"/>
            <a:ext cx="739337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</a:t>
            </a:r>
            <a:r>
              <a:rPr lang="fr-FR" sz="4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Corniche </a:t>
            </a:r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d'Or N° </a:t>
            </a:r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audio6.wav"/>
          </p:stSnd>
        </p:sndAc>
      </p:transition>
    </mc:Choice>
    <mc:Fallback>
      <p:transition spd="slow" advTm="16000">
        <p:fade/>
        <p:sndAc>
          <p:stSnd loop="1"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4672" y="1165334"/>
            <a:ext cx="6848952" cy="45631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846" t="-374" r="-1" b="-1"/>
          <a:stretch/>
        </p:blipFill>
        <p:spPr>
          <a:xfrm>
            <a:off x="1125415" y="1139483"/>
            <a:ext cx="9949839" cy="45486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1152" y="1147107"/>
            <a:ext cx="7167283" cy="457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8729" y="1174292"/>
            <a:ext cx="6871448" cy="457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8118" y="1159513"/>
            <a:ext cx="8659906" cy="45578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176" y="1151348"/>
            <a:ext cx="6911789" cy="45790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059" y="1158715"/>
            <a:ext cx="8122024" cy="45607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8" b="12941"/>
          <a:stretch/>
        </p:blipFill>
        <p:spPr>
          <a:xfrm>
            <a:off x="2579593" y="1135242"/>
            <a:ext cx="7032813" cy="45875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1" y="1186983"/>
            <a:ext cx="6831106" cy="45256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64" y="1157971"/>
            <a:ext cx="6790765" cy="45752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6757" y="1157067"/>
            <a:ext cx="6072554" cy="45544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9482" y="1156447"/>
            <a:ext cx="8306954" cy="4581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6682" y="1162610"/>
            <a:ext cx="7355542" cy="45972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102" y="1156446"/>
            <a:ext cx="8149492" cy="4585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9021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6718" y="1156597"/>
            <a:ext cx="8189258" cy="45723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34746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0750" y="1130609"/>
            <a:ext cx="10010500" cy="4596782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21006" y="5027428"/>
            <a:ext cx="814998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 La </a:t>
            </a:r>
            <a:r>
              <a:rPr lang="fr-FR" sz="4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Corniche d'Or </a:t>
            </a:r>
            <a:endParaRPr lang="fr-FR" sz="4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112</Words>
  <Application>Microsoft Office PowerPoint</Application>
  <PresentationFormat>Grand écran</PresentationFormat>
  <Paragraphs>70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2020-07-31T16:09:56Z</dcterms:created>
  <dcterms:modified xsi:type="dcterms:W3CDTF">2020-08-10T16:43:51Z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