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YyMy/z99hJlSm7MYaH/wQ==" hashData="6wC8po9tPOZJyQTA3TZN84f2Pwk8In2LkW6gHN0SPcZGs3+h3tWWcBelFV7VV5OlCwBHaNltZcYOvcfnxRQJ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134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013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SC_9028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 bwMode="auto">
          <a:xfrm>
            <a:off x="1075422" y="1156447"/>
            <a:ext cx="10004954" cy="460061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6420" y="1268457"/>
            <a:ext cx="73693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d'Or N°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6.wav"/>
          </p:stSnd>
        </p:sndAc>
      </p:transition>
    </mc:Choice>
    <mc:Fallback>
      <p:transition spd="slow" advTm="16000">
        <p:fad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1150847"/>
            <a:ext cx="8763423" cy="4577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565" y="1147718"/>
            <a:ext cx="8677835" cy="4567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0058" y="1168694"/>
            <a:ext cx="5940189" cy="4573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035" y="1169894"/>
            <a:ext cx="6069107" cy="4551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51" b="3809"/>
          <a:stretch/>
        </p:blipFill>
        <p:spPr>
          <a:xfrm>
            <a:off x="2492804" y="1114468"/>
            <a:ext cx="7206391" cy="4629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4174"/>
            <a:ext cx="6888936" cy="4584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1676" y="1132038"/>
            <a:ext cx="7328647" cy="4593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3" y="1157034"/>
            <a:ext cx="7905723" cy="4584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34151"/>
            <a:ext cx="6131859" cy="4596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1117"/>
            <a:ext cx="6844554" cy="4568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36" r="3543" b="1"/>
          <a:stretch/>
        </p:blipFill>
        <p:spPr>
          <a:xfrm>
            <a:off x="1089212" y="1129553"/>
            <a:ext cx="9977717" cy="4588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5967" y="1156447"/>
            <a:ext cx="9907793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56048"/>
            <a:ext cx="6938683" cy="4587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781" y="1181870"/>
            <a:ext cx="6867395" cy="4560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21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99776"/>
            <a:ext cx="6790764" cy="4527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4746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0750" y="1130609"/>
            <a:ext cx="10010500" cy="459678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10/08/2020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1006" y="5027428"/>
            <a:ext cx="81499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d'Or 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112</Words>
  <Application>Microsoft Office PowerPoint</Application>
  <PresentationFormat>Grand écran</PresentationFormat>
  <Paragraphs>70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2020-07-31T16:09:56Z</dcterms:created>
  <dcterms:modified xsi:type="dcterms:W3CDTF">2020-08-10T16:30:38Z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