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9" r:id="rId2"/>
    <p:sldId id="256" r:id="rId3"/>
    <p:sldId id="257" r:id="rId4"/>
    <p:sldId id="262" r:id="rId5"/>
    <p:sldId id="258" r:id="rId6"/>
    <p:sldId id="259" r:id="rId7"/>
    <p:sldId id="261" r:id="rId8"/>
    <p:sldId id="260" r:id="rId9"/>
    <p:sldId id="263" r:id="rId10"/>
    <p:sldId id="264" r:id="rId11"/>
    <p:sldId id="266" r:id="rId12"/>
    <p:sldId id="267" r:id="rId13"/>
    <p:sldId id="268" r:id="rId14"/>
    <p:sldId id="265" r:id="rId15"/>
    <p:sldId id="271" r:id="rId16"/>
    <p:sldId id="272" r:id="rId17"/>
    <p:sldId id="270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ART1gi86o11dSj0qakcHA==" hashData="Q2MeGiVnjKlWPkHZ/tA8wDzqRCOfda9zmuAoP62NOgK7kSlKpvxR5zpfioh5u5Ejs771CsdKJc0iKqaGi4eRZ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10/08/2020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91341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0139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10/08/2020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10/08/2020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10/08/2020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2">
                <a:lumMod val="7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DSC_9028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 bwMode="auto">
          <a:xfrm>
            <a:off x="1075422" y="1156447"/>
            <a:ext cx="10004954" cy="460061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381574" y="1268457"/>
            <a:ext cx="741901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</a:t>
            </a:r>
            <a:r>
              <a:rPr lang="fr-FR" sz="4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Corniche </a:t>
            </a:r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d'Or N° </a:t>
            </a:r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audio6.wav"/>
          </p:stSnd>
        </p:sndAc>
      </p:transition>
    </mc:Choice>
    <mc:Fallback>
      <p:transition spd="slow" advTm="16000">
        <p:fade/>
        <p:sndAc>
          <p:stSnd loop="1">
            <p:snd r:embed="rId3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7058" y="1156446"/>
            <a:ext cx="8119035" cy="45669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235" y="1143074"/>
            <a:ext cx="7449671" cy="45939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5588" y="1153085"/>
            <a:ext cx="6104965" cy="45787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3612" y="1153528"/>
            <a:ext cx="8095129" cy="46019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3695" y="1169894"/>
            <a:ext cx="10036881" cy="45047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7059" y="1154766"/>
            <a:ext cx="8122024" cy="45686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965" y="1148977"/>
            <a:ext cx="6909547" cy="46063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5" y="1161594"/>
            <a:ext cx="6938683" cy="45941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56447"/>
            <a:ext cx="6880951" cy="45895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81" r="11396"/>
          <a:stretch/>
        </p:blipFill>
        <p:spPr>
          <a:xfrm>
            <a:off x="1116666" y="1102657"/>
            <a:ext cx="9958668" cy="46526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4172" y="1156448"/>
            <a:ext cx="6081595" cy="45585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3952" y="1149724"/>
            <a:ext cx="8108577" cy="456107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92672" y="1282564"/>
            <a:ext cx="1411940" cy="45449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8" y="1144174"/>
            <a:ext cx="6909143" cy="45977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10"/>
          <a:stretch/>
        </p:blipFill>
        <p:spPr>
          <a:xfrm>
            <a:off x="1799664" y="1133512"/>
            <a:ext cx="8592671" cy="45909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9021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9412" y="1157941"/>
            <a:ext cx="6858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34746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0750" y="1130609"/>
            <a:ext cx="10010500" cy="4596782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21006" y="5027428"/>
            <a:ext cx="814998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 La </a:t>
            </a:r>
            <a:r>
              <a:rPr lang="fr-FR" sz="4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Corniche d'Or </a:t>
            </a:r>
            <a:endParaRPr lang="fr-FR" sz="44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112</Words>
  <Application>Microsoft Office PowerPoint</Application>
  <PresentationFormat>Grand écran</PresentationFormat>
  <Paragraphs>70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2020-07-31T16:09:56Z</dcterms:created>
  <dcterms:modified xsi:type="dcterms:W3CDTF">2020-08-10T16:16:32Z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