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WIY7cJtSmcxy0DCEQoYng==" hashData="Ex/+o7r0GwAOyDkR3qjGkwvAVmrrImtSQySIZMJyP8zjZYE7dxALlXHD6YdQwvOpwSg80z454SKu8/aXU4tO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3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13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SC_902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75422" y="1156447"/>
            <a:ext cx="10004954" cy="46006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3214" y="1268457"/>
            <a:ext cx="73757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d'Or N°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6.wav"/>
          </p:stSnd>
        </p:sndAc>
      </p:transition>
    </mc:Choice>
    <mc:Fallback>
      <p:transition spd="slow" advTm="16000">
        <p:fad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781" y="1155082"/>
            <a:ext cx="6907737" cy="4586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2" y="1136530"/>
            <a:ext cx="6266329" cy="4591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174563"/>
            <a:ext cx="6104965" cy="4576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144324"/>
            <a:ext cx="6145306" cy="4606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3594"/>
            <a:ext cx="6123642" cy="4598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4938" y="1169894"/>
            <a:ext cx="8137863" cy="4571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65138"/>
            <a:ext cx="6859774" cy="4576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222" y="1098848"/>
            <a:ext cx="10009943" cy="4629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159360"/>
            <a:ext cx="7005918" cy="4553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66182"/>
            <a:ext cx="6831106" cy="4549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9894"/>
            <a:ext cx="6822141" cy="4548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0" b="2210"/>
          <a:stretch/>
        </p:blipFill>
        <p:spPr>
          <a:xfrm>
            <a:off x="2622175" y="1150510"/>
            <a:ext cx="6960530" cy="45644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158610"/>
            <a:ext cx="7126941" cy="4546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58611"/>
            <a:ext cx="7180729" cy="4580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239" y="1130948"/>
            <a:ext cx="9937521" cy="4596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47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750" y="1130609"/>
            <a:ext cx="10010500" cy="459678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1006" y="5027428"/>
            <a:ext cx="81499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d'Or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112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2020-08-09T18:57:03Z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