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ohQntjPSD8MKqjvQC3xyA==" hashData="Wci+PRmf1pDrCZ/e/JW8OSn1vh0p9+I6VoDbndonG5zEfvFkN1p3CRUfGq4U6Oj33BS5oWs9wVquSZRQRgYV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134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013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09/08/2020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09/08/2020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SC_9028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 bwMode="auto">
          <a:xfrm>
            <a:off x="1075422" y="1156447"/>
            <a:ext cx="10004954" cy="460061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96803" y="1268457"/>
            <a:ext cx="73885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d'Or N°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6.wav"/>
          </p:stSnd>
        </p:sndAc>
      </p:transition>
    </mc:Choice>
    <mc:Fallback>
      <p:transition spd="slow" advTm="16000">
        <p:fad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58335"/>
            <a:ext cx="6896726" cy="45432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86983"/>
            <a:ext cx="6884894" cy="4561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36501"/>
            <a:ext cx="6938682" cy="4596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4318"/>
            <a:ext cx="6884894" cy="4561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78073"/>
            <a:ext cx="6844554" cy="4534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4672" y="1165334"/>
            <a:ext cx="6848952" cy="4563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57971"/>
            <a:ext cx="6790765" cy="4575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5030" y="1181465"/>
            <a:ext cx="7139617" cy="4560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374"/>
            <a:ext cx="6884895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5137" y="1160255"/>
            <a:ext cx="6895382" cy="4568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41191"/>
            <a:ext cx="6884894" cy="4581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177278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72135"/>
            <a:ext cx="6871447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319" y="1170632"/>
            <a:ext cx="5528982" cy="4544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2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6"/>
          <a:stretch/>
        </p:blipFill>
        <p:spPr>
          <a:xfrm>
            <a:off x="1987746" y="1160997"/>
            <a:ext cx="8216508" cy="4550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4746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750" y="1130609"/>
            <a:ext cx="10010500" cy="459678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1006" y="5027428"/>
            <a:ext cx="81499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d'Or 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112</Words>
  <Application>Microsoft Office PowerPoint</Application>
  <PresentationFormat>Grand écran</PresentationFormat>
  <Paragraphs>70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2020-07-31T16:09:56Z</dcterms:created>
  <dcterms:modified xsi:type="dcterms:W3CDTF">2020-08-09T18:47:45Z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