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1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Fs2iQGBLUmVher2J9QgWw==" hashData="LJRrxrJFvPJgOPJPUMMkEElSTrqyN1TxiN4CpqD05XEmyNUsp2br5yglQbuAmAQToppk03zsw0BOzucjJWTGl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913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013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09/08/2020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09/08/2020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DSC_9028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1075422" y="1156447"/>
            <a:ext cx="10004954" cy="460061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67334" y="1268457"/>
            <a:ext cx="72474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d'Or N° 1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6.wav"/>
          </p:stSnd>
        </p:sndAc>
      </p:transition>
    </mc:Choice>
    <mc:Fallback>
      <p:transition spd="slow" advTm="16000">
        <p:fad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51347"/>
            <a:ext cx="6925237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86983"/>
            <a:ext cx="6884894" cy="4561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1348"/>
            <a:ext cx="6884895" cy="4561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55186"/>
            <a:ext cx="6965577" cy="4571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094" y="1153718"/>
            <a:ext cx="6629400" cy="4565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82320"/>
            <a:ext cx="6844554" cy="4525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42439"/>
            <a:ext cx="6938684" cy="4596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1172874"/>
            <a:ext cx="7153836" cy="4569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42439"/>
            <a:ext cx="6938684" cy="4596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136" y="1151347"/>
            <a:ext cx="6908829" cy="4577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33529"/>
            <a:ext cx="6952131" cy="4605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720" y="1133146"/>
            <a:ext cx="7160559" cy="4591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3" y="1185492"/>
            <a:ext cx="7073154" cy="4562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1350" y="1148603"/>
            <a:ext cx="6661591" cy="4579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943" y="1176953"/>
            <a:ext cx="6975470" cy="455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4746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750" y="1130609"/>
            <a:ext cx="10010500" cy="459678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1006" y="5027428"/>
            <a:ext cx="81499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La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Corniche d'Or 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112</Words>
  <Application>Microsoft Office PowerPoint</Application>
  <PresentationFormat>Grand écran</PresentationFormat>
  <Paragraphs>70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2020-07-31T16:09:56Z</dcterms:created>
  <dcterms:modified xsi:type="dcterms:W3CDTF">2020-08-09T18:37:06Z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