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3"/>
  </p:notesMasterIdLst>
  <p:sldIdLst>
    <p:sldId id="258" r:id="rId2"/>
    <p:sldId id="276" r:id="rId3"/>
    <p:sldId id="277" r:id="rId4"/>
    <p:sldId id="278" r:id="rId5"/>
    <p:sldId id="279" r:id="rId6"/>
    <p:sldId id="280" r:id="rId7"/>
    <p:sldId id="281" r:id="rId8"/>
    <p:sldId id="282" r:id="rId9"/>
    <p:sldId id="283" r:id="rId10"/>
    <p:sldId id="285" r:id="rId11"/>
    <p:sldId id="284" r:id="rId12"/>
    <p:sldId id="286" r:id="rId13"/>
    <p:sldId id="287" r:id="rId14"/>
    <p:sldId id="289" r:id="rId15"/>
    <p:sldId id="290" r:id="rId16"/>
    <p:sldId id="291" r:id="rId17"/>
    <p:sldId id="293" r:id="rId18"/>
    <p:sldId id="288" r:id="rId19"/>
    <p:sldId id="294" r:id="rId20"/>
    <p:sldId id="295" r:id="rId21"/>
    <p:sldId id="296" r:id="rId2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Yv/CbLfeuryrUCA7xkCPfg==" hashData="B34XthSLgKEjPDRNbOEcPHgnvI94wDFSwOxkjFFMmcgQrY8iUlssl/JOa/aVt63BqbzuO9VeoAbZOSw0Z2Kmj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8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7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F41F97-50C8-4D05-BB54-E3C3E4BEAE0C}" type="datetimeFigureOut">
              <a:rPr lang="fr-FR" smtClean="0"/>
              <a:t>04/11/2020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253CDA-E93B-42F5-872B-43E12A6AAA5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01330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51198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59979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945944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013442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832791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979495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171397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461980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526740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800079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592198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529625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23259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186863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270509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917958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505463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742707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981438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084050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41801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402733-A9B5-4797-B0CD-2F87229E5744}" type="datetime1">
              <a:rPr lang="fr-FR" smtClean="0"/>
              <a:t>04/11/2020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08987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8E848-2A52-4F7D-B568-D811E1229146}" type="datetime1">
              <a:rPr lang="fr-FR" smtClean="0"/>
              <a:t>04/11/2020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43600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9B430B-F96B-49D7-A252-5D5E8D7C8076}" type="datetime1">
              <a:rPr lang="fr-FR" smtClean="0"/>
              <a:t>04/11/2020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0588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FE1E8-704E-4D64-83DF-86402079242E}" type="datetime1">
              <a:rPr lang="fr-FR" smtClean="0"/>
              <a:t>04/11/2020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1676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01B4AF-DC2B-4285-B631-CEC868050885}" type="datetime1">
              <a:rPr lang="fr-FR" smtClean="0"/>
              <a:t>04/11/2020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17337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8E641-5FFD-41CD-85AB-B29951BDF89C}" type="datetime1">
              <a:rPr lang="fr-FR" smtClean="0"/>
              <a:t>04/11/2020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54194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6EAB0-B273-420B-B39E-E84438C4B83E}" type="datetime1">
              <a:rPr lang="fr-FR" smtClean="0"/>
              <a:t>04/11/2020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966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3CED1-EC1A-417E-ACA1-D50D7641CFC2}" type="datetime1">
              <a:rPr lang="fr-FR" smtClean="0"/>
              <a:t>04/11/2020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89837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021455-1BBF-49CC-A26F-957B30399246}" type="datetime1">
              <a:rPr lang="fr-FR" smtClean="0"/>
              <a:t>04/11/2020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61735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56A81-626D-4BA5-A369-0ED6437696BF}" type="datetime1">
              <a:rPr lang="fr-FR" smtClean="0"/>
              <a:t>04/11/2020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18634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05C90D-EB87-4B18-8580-C837BB6F221A}" type="datetime1">
              <a:rPr lang="fr-FR" smtClean="0"/>
              <a:t>04/11/2020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19332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5">
                <a:lumMod val="60000"/>
                <a:lumOff val="40000"/>
              </a:schemeClr>
            </a:gs>
            <a:gs pos="89000">
              <a:srgbClr val="7030A0"/>
            </a:gs>
            <a:gs pos="100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F53E5B-FA6C-4A16-8274-7CD8A1C25814}" type="datetime1">
              <a:rPr lang="fr-FR" smtClean="0"/>
              <a:t>04/11/2020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91413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04/11/2020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954169" y="4674238"/>
            <a:ext cx="1810111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N°1</a:t>
            </a:r>
            <a:endParaRPr lang="fr-FR" sz="66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8074" r="-46" b="14034"/>
          <a:stretch/>
        </p:blipFill>
        <p:spPr>
          <a:xfrm>
            <a:off x="1546860" y="1066502"/>
            <a:ext cx="9098280" cy="472499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1578234" y="1069561"/>
            <a:ext cx="9066906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Ils s'aiment </a:t>
            </a:r>
            <a:r>
              <a:rPr lang="fr-FR" sz="4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depuis 72 ans</a:t>
            </a:r>
          </a:p>
        </p:txBody>
      </p:sp>
    </p:spTree>
    <p:extLst>
      <p:ext uri="{BB962C8B-B14F-4D97-AF65-F5344CB8AC3E}">
        <p14:creationId xmlns:p14="http://schemas.microsoft.com/office/powerpoint/2010/main" val="2387447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  <p:sndAc>
          <p:stSnd loop="1">
            <p:snd r:embed="rId3" name="Pentatonix - Hallelujah HD Lyrics.wav"/>
          </p:stSnd>
        </p:sndAc>
      </p:transition>
    </mc:Choice>
    <mc:Fallback>
      <p:transition spd="slow" advTm="16000">
        <p:wedge/>
        <p:sndAc>
          <p:stSnd loop="1">
            <p:snd r:embed="rId3" name="Pentatonix - Hallelujah HD Lyric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04/11/2020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021080" y="2136338"/>
            <a:ext cx="9376285" cy="258532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</a:t>
            </a:r>
            <a:r>
              <a:rPr lang="fr-FR" sz="5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Les </a:t>
            </a:r>
            <a:r>
              <a:rPr lang="fr-FR" sz="54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fabuleuses </a:t>
            </a:r>
            <a:r>
              <a:rPr lang="fr-FR" sz="5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photos</a:t>
            </a:r>
          </a:p>
          <a:p>
            <a:r>
              <a:rPr lang="fr-FR" sz="5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de </a:t>
            </a:r>
            <a:r>
              <a:rPr lang="fr-FR" sz="54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ce couple qui </a:t>
            </a:r>
            <a:r>
              <a:rPr lang="fr-FR" sz="5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s'aime</a:t>
            </a:r>
          </a:p>
          <a:p>
            <a:r>
              <a:rPr lang="fr-FR" sz="54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5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depuis </a:t>
            </a:r>
            <a:r>
              <a:rPr lang="fr-FR" sz="54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72 ans</a:t>
            </a:r>
          </a:p>
        </p:txBody>
      </p:sp>
    </p:spTree>
    <p:extLst>
      <p:ext uri="{BB962C8B-B14F-4D97-AF65-F5344CB8AC3E}">
        <p14:creationId xmlns:p14="http://schemas.microsoft.com/office/powerpoint/2010/main" val="19262805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04/11/2020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358153" y="920621"/>
            <a:ext cx="9645127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Elle n'avait que 18 ans lorsqu'elle l'a vu pour la première fois à l'hôpital, et lui-même venait tout juste de rentrer de la Seconde Guerre mondiale où il avait servi comme ingénieur royal. En tant que photographe et conteur visuel, </a:t>
            </a:r>
            <a:r>
              <a:rPr lang="fr-FR" sz="32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Sujata</a:t>
            </a:r>
            <a:r>
              <a:rPr lang="fr-FR" sz="32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32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Setia</a:t>
            </a:r>
            <a:r>
              <a:rPr lang="fr-FR" sz="32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enseigne à ses étudiants en photographie à toujours chercher des histoires qui peuvent donner de l'espoir et la promesse que l'amour peut être éternel. </a:t>
            </a:r>
          </a:p>
        </p:txBody>
      </p:sp>
    </p:spTree>
    <p:extLst>
      <p:ext uri="{BB962C8B-B14F-4D97-AF65-F5344CB8AC3E}">
        <p14:creationId xmlns:p14="http://schemas.microsoft.com/office/powerpoint/2010/main" val="22940184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04/11/2020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22550" y="1082182"/>
            <a:ext cx="4437530" cy="469363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662124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04/11/2020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784"/>
          <a:stretch/>
        </p:blipFill>
        <p:spPr>
          <a:xfrm>
            <a:off x="3870961" y="1095862"/>
            <a:ext cx="4282440" cy="476150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6872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04/11/2020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55694" y="1109383"/>
            <a:ext cx="8364071" cy="470479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520406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04/11/2020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918921" y="1071377"/>
            <a:ext cx="4341159" cy="471524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475231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04/11/2020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784"/>
          <a:stretch/>
        </p:blipFill>
        <p:spPr>
          <a:xfrm>
            <a:off x="3898751" y="1066923"/>
            <a:ext cx="4361329" cy="47241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241855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04/11/2020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3066171" y="1066283"/>
            <a:ext cx="5795440" cy="47254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512440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04/11/2020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746"/>
          <a:stretch/>
        </p:blipFill>
        <p:spPr>
          <a:xfrm>
            <a:off x="3614569" y="1105343"/>
            <a:ext cx="4962861" cy="464731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565326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04/11/2020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4940" y="1099841"/>
            <a:ext cx="7032813" cy="469120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45315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04/11/2020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922"/>
          <a:stretch/>
        </p:blipFill>
        <p:spPr>
          <a:xfrm>
            <a:off x="3764280" y="1087616"/>
            <a:ext cx="4856151" cy="468276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457957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04/11/2020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58"/>
          <a:stretch/>
        </p:blipFill>
        <p:spPr>
          <a:xfrm>
            <a:off x="3808267" y="1075764"/>
            <a:ext cx="5013004" cy="46776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676829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04/11/2020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5203" r="-758"/>
          <a:stretch/>
        </p:blipFill>
        <p:spPr>
          <a:xfrm>
            <a:off x="1920245" y="1084806"/>
            <a:ext cx="8351509" cy="46883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888213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04/11/2020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68388" y="1117781"/>
            <a:ext cx="6992471" cy="466429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54975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04/11/2020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16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784"/>
          <a:stretch/>
        </p:blipFill>
        <p:spPr>
          <a:xfrm>
            <a:off x="3029622" y="1102371"/>
            <a:ext cx="6132755" cy="465325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92458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04/11/2020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17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90"/>
          <a:stretch/>
        </p:blipFill>
        <p:spPr>
          <a:xfrm>
            <a:off x="2818278" y="1069042"/>
            <a:ext cx="6555443" cy="471991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797051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04/11/2020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18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52"/>
          <a:stretch/>
        </p:blipFill>
        <p:spPr>
          <a:xfrm>
            <a:off x="2591555" y="1077177"/>
            <a:ext cx="7008889" cy="470364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335702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04/11/2020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68388" y="1090872"/>
            <a:ext cx="7032812" cy="46912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340734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04/11/2020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64280" y="1103246"/>
            <a:ext cx="4603376" cy="465150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534672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04/11/2020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954169" y="4674238"/>
            <a:ext cx="1810111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N°1</a:t>
            </a:r>
            <a:endParaRPr lang="fr-FR" sz="66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8074" r="-46" b="14034"/>
          <a:stretch/>
        </p:blipFill>
        <p:spPr>
          <a:xfrm>
            <a:off x="1546860" y="1066502"/>
            <a:ext cx="9098280" cy="472499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1578234" y="1069561"/>
            <a:ext cx="9066906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  C’était</a:t>
            </a:r>
          </a:p>
          <a:p>
            <a:r>
              <a:rPr lang="fr-FR" sz="4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Ils s'aiment </a:t>
            </a:r>
            <a:r>
              <a:rPr lang="fr-FR" sz="4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depuis 72 ans</a:t>
            </a:r>
          </a:p>
        </p:txBody>
      </p:sp>
    </p:spTree>
    <p:extLst>
      <p:ext uri="{BB962C8B-B14F-4D97-AF65-F5344CB8AC3E}">
        <p14:creationId xmlns:p14="http://schemas.microsoft.com/office/powerpoint/2010/main" val="18044730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326</TotalTime>
  <Words>224</Words>
  <Application>Microsoft Office PowerPoint</Application>
  <PresentationFormat>Grand écran</PresentationFormat>
  <Paragraphs>93</Paragraphs>
  <Slides>21</Slides>
  <Notes>21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21</vt:i4>
      </vt:variant>
    </vt:vector>
  </HeadingPairs>
  <TitlesOfParts>
    <vt:vector size="26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30</cp:revision>
  <dcterms:created xsi:type="dcterms:W3CDTF">2020-10-28T18:29:18Z</dcterms:created>
  <dcterms:modified xsi:type="dcterms:W3CDTF">2020-11-04T14:11:52Z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