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82" r:id="rId4"/>
    <p:sldId id="273" r:id="rId5"/>
    <p:sldId id="274" r:id="rId6"/>
    <p:sldId id="277" r:id="rId7"/>
    <p:sldId id="275" r:id="rId8"/>
    <p:sldId id="278" r:id="rId9"/>
    <p:sldId id="276" r:id="rId10"/>
    <p:sldId id="280" r:id="rId11"/>
    <p:sldId id="279" r:id="rId12"/>
    <p:sldId id="281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ImM1B8hoFcZW5bduZb+BA==" hashData="7C+YOUON5jF6bq/2Rp80BvKKZBLNUVq4CoU6tj774pd6JyoeMDgg67vLZKKmi6ZcQ1+hXYN0pgXwOgLILQDnL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28/03/2020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28/03/2020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28/03/2020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28/03/2020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28/03/2020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28/03/2020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28/03/2020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28/03/2020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28/03/2020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28/03/2020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28/03/2020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28/03/2020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28/03/2020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102" y="841023"/>
            <a:ext cx="6681795" cy="5175953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25255" y="4250324"/>
            <a:ext cx="87414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Humour du Coronavirus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par Lande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258" y="798348"/>
            <a:ext cx="8809484" cy="52613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892" y="844062"/>
            <a:ext cx="6010552" cy="51627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2323" y="826477"/>
            <a:ext cx="10199077" cy="5187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769" y="838749"/>
            <a:ext cx="9319846" cy="5213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7015" y="819150"/>
            <a:ext cx="7086599" cy="5239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2999" y="791308"/>
            <a:ext cx="9812215" cy="5240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6377" y="801764"/>
            <a:ext cx="6611816" cy="5247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209800" y="822848"/>
            <a:ext cx="7661763" cy="520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969" y="844062"/>
            <a:ext cx="6173904" cy="5173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19"/>
          <a:stretch/>
        </p:blipFill>
        <p:spPr>
          <a:xfrm>
            <a:off x="2898164" y="865798"/>
            <a:ext cx="6395671" cy="5169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07" y="834867"/>
            <a:ext cx="7332786" cy="5136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047" y="774225"/>
            <a:ext cx="5398476" cy="5257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415" y="828178"/>
            <a:ext cx="7666893" cy="5193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0895" y="868074"/>
            <a:ext cx="7434079" cy="5167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28/03/2020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3191" y="832224"/>
            <a:ext cx="6685613" cy="517847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425371"/>
            <a:ext cx="105156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humour du Coronavirus</a:t>
            </a:r>
            <a:endParaRPr lang="fr-FR" sz="54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</TotalTime>
  <Words>274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2018-10-31T16:59:47Z</dcterms:created>
  <dcterms:modified xsi:type="dcterms:W3CDTF">2020-03-28T14:33:19Z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