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9" r:id="rId14"/>
    <p:sldId id="268"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G0TqEEyrju8J1bi/on7GBg==" hashData="lr4Q9wRI67NK6bcnhVWGmTM81+/EGCqZzWRhLFcKZKN1T31TGU6jd/kXBjBorW7mmxERQUrOeRXN7TJ9SUNTJ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showGuides="1">
      <p:cViewPr varScale="1">
        <p:scale>
          <a:sx n="78" d="100"/>
          <a:sy n="78" d="100"/>
        </p:scale>
        <p:origin x="378"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8049F9D-8A61-4A3A-8E9F-5C1216E058F3}" type="datetimeFigureOut">
              <a:rPr lang="fr-FR" smtClean="0"/>
              <a:t>19/09/2020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CC747C5-C8D4-466A-B25A-DACA2E0D7575}" type="slidenum">
              <a:rPr lang="fr-FR" smtClean="0"/>
              <a:t>‹N°›</a:t>
            </a:fld>
            <a:endParaRPr lang="fr-FR"/>
          </a:p>
        </p:txBody>
      </p:sp>
    </p:spTree>
    <p:extLst>
      <p:ext uri="{BB962C8B-B14F-4D97-AF65-F5344CB8AC3E}">
        <p14:creationId xmlns:p14="http://schemas.microsoft.com/office/powerpoint/2010/main" val="33609825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1</a:t>
            </a:fld>
            <a:endParaRPr lang="fr-FR"/>
          </a:p>
        </p:txBody>
      </p:sp>
    </p:spTree>
    <p:extLst>
      <p:ext uri="{BB962C8B-B14F-4D97-AF65-F5344CB8AC3E}">
        <p14:creationId xmlns:p14="http://schemas.microsoft.com/office/powerpoint/2010/main" val="25609104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2</a:t>
            </a:fld>
            <a:endParaRPr lang="fr-FR"/>
          </a:p>
        </p:txBody>
      </p:sp>
    </p:spTree>
    <p:extLst>
      <p:ext uri="{BB962C8B-B14F-4D97-AF65-F5344CB8AC3E}">
        <p14:creationId xmlns:p14="http://schemas.microsoft.com/office/powerpoint/2010/main" val="368686674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3</a:t>
            </a:fld>
            <a:endParaRPr lang="fr-FR"/>
          </a:p>
        </p:txBody>
      </p:sp>
    </p:spTree>
    <p:extLst>
      <p:ext uri="{BB962C8B-B14F-4D97-AF65-F5344CB8AC3E}">
        <p14:creationId xmlns:p14="http://schemas.microsoft.com/office/powerpoint/2010/main" val="1285448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4</a:t>
            </a:fld>
            <a:endParaRPr lang="fr-FR"/>
          </a:p>
        </p:txBody>
      </p:sp>
    </p:spTree>
    <p:extLst>
      <p:ext uri="{BB962C8B-B14F-4D97-AF65-F5344CB8AC3E}">
        <p14:creationId xmlns:p14="http://schemas.microsoft.com/office/powerpoint/2010/main" val="17026039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5</a:t>
            </a:fld>
            <a:endParaRPr lang="fr-FR"/>
          </a:p>
        </p:txBody>
      </p:sp>
    </p:spTree>
    <p:extLst>
      <p:ext uri="{BB962C8B-B14F-4D97-AF65-F5344CB8AC3E}">
        <p14:creationId xmlns:p14="http://schemas.microsoft.com/office/powerpoint/2010/main" val="5335893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6</a:t>
            </a:fld>
            <a:endParaRPr lang="fr-FR"/>
          </a:p>
        </p:txBody>
      </p:sp>
    </p:spTree>
    <p:extLst>
      <p:ext uri="{BB962C8B-B14F-4D97-AF65-F5344CB8AC3E}">
        <p14:creationId xmlns:p14="http://schemas.microsoft.com/office/powerpoint/2010/main" val="27119100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7</a:t>
            </a:fld>
            <a:endParaRPr lang="fr-FR"/>
          </a:p>
        </p:txBody>
      </p:sp>
    </p:spTree>
    <p:extLst>
      <p:ext uri="{BB962C8B-B14F-4D97-AF65-F5344CB8AC3E}">
        <p14:creationId xmlns:p14="http://schemas.microsoft.com/office/powerpoint/2010/main" val="232881208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8</a:t>
            </a:fld>
            <a:endParaRPr lang="fr-FR"/>
          </a:p>
        </p:txBody>
      </p:sp>
    </p:spTree>
    <p:extLst>
      <p:ext uri="{BB962C8B-B14F-4D97-AF65-F5344CB8AC3E}">
        <p14:creationId xmlns:p14="http://schemas.microsoft.com/office/powerpoint/2010/main" val="72496541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9</a:t>
            </a:fld>
            <a:endParaRPr lang="fr-FR"/>
          </a:p>
        </p:txBody>
      </p:sp>
    </p:spTree>
    <p:extLst>
      <p:ext uri="{BB962C8B-B14F-4D97-AF65-F5344CB8AC3E}">
        <p14:creationId xmlns:p14="http://schemas.microsoft.com/office/powerpoint/2010/main" val="27051125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10</a:t>
            </a:fld>
            <a:endParaRPr lang="fr-FR"/>
          </a:p>
        </p:txBody>
      </p:sp>
    </p:spTree>
    <p:extLst>
      <p:ext uri="{BB962C8B-B14F-4D97-AF65-F5344CB8AC3E}">
        <p14:creationId xmlns:p14="http://schemas.microsoft.com/office/powerpoint/2010/main" val="229107444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11</a:t>
            </a:fld>
            <a:endParaRPr lang="fr-FR"/>
          </a:p>
        </p:txBody>
      </p:sp>
    </p:spTree>
    <p:extLst>
      <p:ext uri="{BB962C8B-B14F-4D97-AF65-F5344CB8AC3E}">
        <p14:creationId xmlns:p14="http://schemas.microsoft.com/office/powerpoint/2010/main" val="38672573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12</a:t>
            </a:fld>
            <a:endParaRPr lang="fr-FR"/>
          </a:p>
        </p:txBody>
      </p:sp>
    </p:spTree>
    <p:extLst>
      <p:ext uri="{BB962C8B-B14F-4D97-AF65-F5344CB8AC3E}">
        <p14:creationId xmlns:p14="http://schemas.microsoft.com/office/powerpoint/2010/main" val="1124424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13</a:t>
            </a:fld>
            <a:endParaRPr lang="fr-FR"/>
          </a:p>
        </p:txBody>
      </p:sp>
    </p:spTree>
    <p:extLst>
      <p:ext uri="{BB962C8B-B14F-4D97-AF65-F5344CB8AC3E}">
        <p14:creationId xmlns:p14="http://schemas.microsoft.com/office/powerpoint/2010/main" val="53521473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14</a:t>
            </a:fld>
            <a:endParaRPr lang="fr-FR"/>
          </a:p>
        </p:txBody>
      </p:sp>
    </p:spTree>
    <p:extLst>
      <p:ext uri="{BB962C8B-B14F-4D97-AF65-F5344CB8AC3E}">
        <p14:creationId xmlns:p14="http://schemas.microsoft.com/office/powerpoint/2010/main" val="109030169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15</a:t>
            </a:fld>
            <a:endParaRPr lang="fr-FR"/>
          </a:p>
        </p:txBody>
      </p:sp>
    </p:spTree>
    <p:extLst>
      <p:ext uri="{BB962C8B-B14F-4D97-AF65-F5344CB8AC3E}">
        <p14:creationId xmlns:p14="http://schemas.microsoft.com/office/powerpoint/2010/main" val="9583411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1AA8DD45-7F72-4F5C-BA1F-CBFC31E4660C}" type="datetime1">
              <a:rPr lang="fr-FR" smtClean="0"/>
              <a:t>19/09/2020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EBF7AA06-3338-4A3B-83A9-E9E16359006E}" type="slidenum">
              <a:rPr lang="fr-FR" smtClean="0"/>
              <a:t>‹N°›</a:t>
            </a:fld>
            <a:endParaRPr lang="fr-FR"/>
          </a:p>
        </p:txBody>
      </p:sp>
    </p:spTree>
    <p:extLst>
      <p:ext uri="{BB962C8B-B14F-4D97-AF65-F5344CB8AC3E}">
        <p14:creationId xmlns:p14="http://schemas.microsoft.com/office/powerpoint/2010/main" val="2616111596"/>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17B490BF-BA0E-4FD6-B72F-E9D17F02B26D}" type="datetime1">
              <a:rPr lang="fr-FR" smtClean="0"/>
              <a:t>19/09/2020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EBF7AA06-3338-4A3B-83A9-E9E16359006E}" type="slidenum">
              <a:rPr lang="fr-FR" smtClean="0"/>
              <a:t>‹N°›</a:t>
            </a:fld>
            <a:endParaRPr lang="fr-FR"/>
          </a:p>
        </p:txBody>
      </p:sp>
    </p:spTree>
    <p:extLst>
      <p:ext uri="{BB962C8B-B14F-4D97-AF65-F5344CB8AC3E}">
        <p14:creationId xmlns:p14="http://schemas.microsoft.com/office/powerpoint/2010/main" val="719323584"/>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214C0680-D319-47A6-815A-67445D8E8796}" type="datetime1">
              <a:rPr lang="fr-FR" smtClean="0"/>
              <a:t>19/09/2020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EBF7AA06-3338-4A3B-83A9-E9E16359006E}" type="slidenum">
              <a:rPr lang="fr-FR" smtClean="0"/>
              <a:t>‹N°›</a:t>
            </a:fld>
            <a:endParaRPr lang="fr-FR"/>
          </a:p>
        </p:txBody>
      </p:sp>
    </p:spTree>
    <p:extLst>
      <p:ext uri="{BB962C8B-B14F-4D97-AF65-F5344CB8AC3E}">
        <p14:creationId xmlns:p14="http://schemas.microsoft.com/office/powerpoint/2010/main" val="1966866000"/>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873DF5A3-B86C-4AF4-A8E5-50CD7BF2A8B1}" type="datetime1">
              <a:rPr lang="fr-FR" smtClean="0"/>
              <a:t>19/09/2020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EBF7AA06-3338-4A3B-83A9-E9E16359006E}" type="slidenum">
              <a:rPr lang="fr-FR" smtClean="0"/>
              <a:t>‹N°›</a:t>
            </a:fld>
            <a:endParaRPr lang="fr-FR"/>
          </a:p>
        </p:txBody>
      </p:sp>
    </p:spTree>
    <p:extLst>
      <p:ext uri="{BB962C8B-B14F-4D97-AF65-F5344CB8AC3E}">
        <p14:creationId xmlns:p14="http://schemas.microsoft.com/office/powerpoint/2010/main" val="2510270263"/>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AC4D1441-C34D-46FD-B973-53F706825382}" type="datetime1">
              <a:rPr lang="fr-FR" smtClean="0"/>
              <a:t>19/09/2020</a:t>
            </a:fld>
            <a:endParaRPr lang="fr-FR"/>
          </a:p>
        </p:txBody>
      </p:sp>
      <p:sp>
        <p:nvSpPr>
          <p:cNvPr id="8" name="Espace réservé du pied de page 7"/>
          <p:cNvSpPr>
            <a:spLocks noGrp="1"/>
          </p:cNvSpPr>
          <p:nvPr>
            <p:ph type="ftr" sz="quarter" idx="11"/>
          </p:nvPr>
        </p:nvSpPr>
        <p:spPr/>
        <p:txBody>
          <a:bodyPr/>
          <a:lstStyle/>
          <a:p>
            <a:r>
              <a:rPr lang="fr-FR" smtClean="0"/>
              <a:t>PPS   Lande   2020</a:t>
            </a:r>
            <a:endParaRPr lang="fr-FR"/>
          </a:p>
        </p:txBody>
      </p:sp>
      <p:sp>
        <p:nvSpPr>
          <p:cNvPr id="9" name="Espace réservé du numéro de diapositive 8"/>
          <p:cNvSpPr>
            <a:spLocks noGrp="1"/>
          </p:cNvSpPr>
          <p:nvPr>
            <p:ph type="sldNum" sz="quarter" idx="12"/>
          </p:nvPr>
        </p:nvSpPr>
        <p:spPr/>
        <p:txBody>
          <a:bodyPr/>
          <a:lstStyle/>
          <a:p>
            <a:fld id="{EBF7AA06-3338-4A3B-83A9-E9E16359006E}" type="slidenum">
              <a:rPr lang="fr-FR" smtClean="0"/>
              <a:t>‹N°›</a:t>
            </a:fld>
            <a:endParaRPr lang="fr-FR"/>
          </a:p>
        </p:txBody>
      </p:sp>
    </p:spTree>
    <p:extLst>
      <p:ext uri="{BB962C8B-B14F-4D97-AF65-F5344CB8AC3E}">
        <p14:creationId xmlns:p14="http://schemas.microsoft.com/office/powerpoint/2010/main" val="2741730818"/>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5C06C1E9-DDDA-4FB1-886B-4AD964E8100D}" type="datetime1">
              <a:rPr lang="fr-FR" smtClean="0"/>
              <a:t>19/09/2020</a:t>
            </a:fld>
            <a:endParaRPr lang="fr-FR"/>
          </a:p>
        </p:txBody>
      </p:sp>
      <p:sp>
        <p:nvSpPr>
          <p:cNvPr id="4" name="Espace réservé du pied de page 3"/>
          <p:cNvSpPr>
            <a:spLocks noGrp="1"/>
          </p:cNvSpPr>
          <p:nvPr>
            <p:ph type="ftr" sz="quarter" idx="11"/>
          </p:nvPr>
        </p:nvSpPr>
        <p:spPr/>
        <p:txBody>
          <a:bodyPr/>
          <a:lstStyle/>
          <a:p>
            <a:r>
              <a:rPr lang="fr-FR" smtClean="0"/>
              <a:t>PPS   Lande   2020</a:t>
            </a:r>
            <a:endParaRPr lang="fr-FR"/>
          </a:p>
        </p:txBody>
      </p:sp>
      <p:sp>
        <p:nvSpPr>
          <p:cNvPr id="5" name="Espace réservé du numéro de diapositive 4"/>
          <p:cNvSpPr>
            <a:spLocks noGrp="1"/>
          </p:cNvSpPr>
          <p:nvPr>
            <p:ph type="sldNum" sz="quarter" idx="12"/>
          </p:nvPr>
        </p:nvSpPr>
        <p:spPr/>
        <p:txBody>
          <a:bodyPr/>
          <a:lstStyle/>
          <a:p>
            <a:fld id="{EBF7AA06-3338-4A3B-83A9-E9E16359006E}" type="slidenum">
              <a:rPr lang="fr-FR" smtClean="0"/>
              <a:t>‹N°›</a:t>
            </a:fld>
            <a:endParaRPr lang="fr-FR"/>
          </a:p>
        </p:txBody>
      </p:sp>
    </p:spTree>
    <p:extLst>
      <p:ext uri="{BB962C8B-B14F-4D97-AF65-F5344CB8AC3E}">
        <p14:creationId xmlns:p14="http://schemas.microsoft.com/office/powerpoint/2010/main" val="1249065492"/>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12071731-F0E1-4F3A-A4B5-8D6EE5B9005D}" type="datetime1">
              <a:rPr lang="fr-FR" smtClean="0"/>
              <a:t>19/09/2020</a:t>
            </a:fld>
            <a:endParaRPr lang="fr-FR"/>
          </a:p>
        </p:txBody>
      </p:sp>
      <p:sp>
        <p:nvSpPr>
          <p:cNvPr id="3" name="Espace réservé du pied de page 2"/>
          <p:cNvSpPr>
            <a:spLocks noGrp="1"/>
          </p:cNvSpPr>
          <p:nvPr>
            <p:ph type="ftr" sz="quarter" idx="11"/>
          </p:nvPr>
        </p:nvSpPr>
        <p:spPr/>
        <p:txBody>
          <a:bodyPr/>
          <a:lstStyle/>
          <a:p>
            <a:r>
              <a:rPr lang="fr-FR" smtClean="0"/>
              <a:t>PPS   Lande   2020</a:t>
            </a:r>
            <a:endParaRPr lang="fr-FR"/>
          </a:p>
        </p:txBody>
      </p:sp>
      <p:sp>
        <p:nvSpPr>
          <p:cNvPr id="4" name="Espace réservé du numéro de diapositive 3"/>
          <p:cNvSpPr>
            <a:spLocks noGrp="1"/>
          </p:cNvSpPr>
          <p:nvPr>
            <p:ph type="sldNum" sz="quarter" idx="12"/>
          </p:nvPr>
        </p:nvSpPr>
        <p:spPr/>
        <p:txBody>
          <a:bodyPr/>
          <a:lstStyle/>
          <a:p>
            <a:fld id="{EBF7AA06-3338-4A3B-83A9-E9E16359006E}" type="slidenum">
              <a:rPr lang="fr-FR" smtClean="0"/>
              <a:t>‹N°›</a:t>
            </a:fld>
            <a:endParaRPr lang="fr-FR"/>
          </a:p>
        </p:txBody>
      </p:sp>
    </p:spTree>
    <p:extLst>
      <p:ext uri="{BB962C8B-B14F-4D97-AF65-F5344CB8AC3E}">
        <p14:creationId xmlns:p14="http://schemas.microsoft.com/office/powerpoint/2010/main" val="3395963576"/>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CDCEB0F0-B96C-4644-8FED-A2ABDE136F53}" type="datetime1">
              <a:rPr lang="fr-FR" smtClean="0"/>
              <a:t>19/09/2020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EBF7AA06-3338-4A3B-83A9-E9E16359006E}" type="slidenum">
              <a:rPr lang="fr-FR" smtClean="0"/>
              <a:t>‹N°›</a:t>
            </a:fld>
            <a:endParaRPr lang="fr-FR"/>
          </a:p>
        </p:txBody>
      </p:sp>
    </p:spTree>
    <p:extLst>
      <p:ext uri="{BB962C8B-B14F-4D97-AF65-F5344CB8AC3E}">
        <p14:creationId xmlns:p14="http://schemas.microsoft.com/office/powerpoint/2010/main" val="2062605575"/>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79D73BE7-5B18-4DEA-9D1C-6E3C177B6C63}" type="datetime1">
              <a:rPr lang="fr-FR" smtClean="0"/>
              <a:t>19/09/2020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EBF7AA06-3338-4A3B-83A9-E9E16359006E}" type="slidenum">
              <a:rPr lang="fr-FR" smtClean="0"/>
              <a:t>‹N°›</a:t>
            </a:fld>
            <a:endParaRPr lang="fr-FR"/>
          </a:p>
        </p:txBody>
      </p:sp>
    </p:spTree>
    <p:extLst>
      <p:ext uri="{BB962C8B-B14F-4D97-AF65-F5344CB8AC3E}">
        <p14:creationId xmlns:p14="http://schemas.microsoft.com/office/powerpoint/2010/main" val="592257837"/>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C7A2B2A2-5443-4326-843C-50BBFF07EC05}" type="datetime1">
              <a:rPr lang="fr-FR" smtClean="0"/>
              <a:t>19/09/2020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EBF7AA06-3338-4A3B-83A9-E9E16359006E}" type="slidenum">
              <a:rPr lang="fr-FR" smtClean="0"/>
              <a:t>‹N°›</a:t>
            </a:fld>
            <a:endParaRPr lang="fr-FR"/>
          </a:p>
        </p:txBody>
      </p:sp>
    </p:spTree>
    <p:extLst>
      <p:ext uri="{BB962C8B-B14F-4D97-AF65-F5344CB8AC3E}">
        <p14:creationId xmlns:p14="http://schemas.microsoft.com/office/powerpoint/2010/main" val="628062324"/>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B143E9A-6EF9-4F9A-A439-CA85773320A1}" type="datetime1">
              <a:rPr lang="fr-FR" smtClean="0"/>
              <a:t>19/09/2020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EBF7AA06-3338-4A3B-83A9-E9E16359006E}" type="slidenum">
              <a:rPr lang="fr-FR" smtClean="0"/>
              <a:t>‹N°›</a:t>
            </a:fld>
            <a:endParaRPr lang="fr-FR"/>
          </a:p>
        </p:txBody>
      </p:sp>
    </p:spTree>
    <p:extLst>
      <p:ext uri="{BB962C8B-B14F-4D97-AF65-F5344CB8AC3E}">
        <p14:creationId xmlns:p14="http://schemas.microsoft.com/office/powerpoint/2010/main" val="1596121985"/>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0">
              <a:srgbClr val="FFC000"/>
            </a:gs>
            <a:gs pos="89000">
              <a:schemeClr val="accent1">
                <a:lumMod val="5000"/>
                <a:lumOff val="95000"/>
              </a:schemeClr>
            </a:gs>
            <a:gs pos="41000">
              <a:schemeClr val="accent4">
                <a:lumMod val="75000"/>
              </a:schemeClr>
            </a:gs>
            <a:gs pos="73000">
              <a:schemeClr val="accent4">
                <a:lumMod val="50000"/>
              </a:schemeClr>
            </a:gs>
            <a:gs pos="16000">
              <a:schemeClr val="accent4">
                <a:lumMod val="60000"/>
                <a:lumOff val="4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6FA101E-0819-4856-B010-634334E22CD9}" type="datetime1">
              <a:rPr lang="fr-FR" smtClean="0"/>
              <a:t>19/09/2020</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BF7AA06-3338-4A3B-83A9-E9E16359006E}" type="slidenum">
              <a:rPr lang="fr-FR" smtClean="0"/>
              <a:t>‹N°›</a:t>
            </a:fld>
            <a:endParaRPr lang="fr-FR"/>
          </a:p>
        </p:txBody>
      </p:sp>
    </p:spTree>
    <p:extLst>
      <p:ext uri="{BB962C8B-B14F-4D97-AF65-F5344CB8AC3E}">
        <p14:creationId xmlns:p14="http://schemas.microsoft.com/office/powerpoint/2010/main" val="244869893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19/09/2020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r="-236"/>
          <a:stretch/>
        </p:blipFill>
        <p:spPr>
          <a:xfrm>
            <a:off x="1143000" y="1162412"/>
            <a:ext cx="9893283" cy="4547758"/>
          </a:xfrm>
          <a:prstGeom prst="rect">
            <a:avLst/>
          </a:prstGeom>
          <a:effectLst>
            <a:softEdge rad="127000"/>
          </a:effectLst>
        </p:spPr>
      </p:pic>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8" name="Rectangle 7"/>
          <p:cNvSpPr/>
          <p:nvPr/>
        </p:nvSpPr>
        <p:spPr>
          <a:xfrm>
            <a:off x="1252837" y="1320583"/>
            <a:ext cx="9783447" cy="1323439"/>
          </a:xfrm>
          <a:prstGeom prst="rect">
            <a:avLst/>
          </a:prstGeom>
        </p:spPr>
        <p:txBody>
          <a:bodyPr wrap="none">
            <a:spAutoFit/>
          </a:bodyPr>
          <a:lstStyle/>
          <a:p>
            <a:r>
              <a:rPr lang="fr-FR" sz="4000" b="1" dirty="0" err="1" smtClean="0">
                <a:ln>
                  <a:solidFill>
                    <a:sysClr val="windowText" lastClr="000000"/>
                  </a:solidFill>
                </a:ln>
                <a:solidFill>
                  <a:schemeClr val="accent2">
                    <a:lumMod val="75000"/>
                  </a:schemeClr>
                </a:solidFill>
                <a:effectLst>
                  <a:glow rad="228600">
                    <a:schemeClr val="accent4">
                      <a:satMod val="175000"/>
                      <a:alpha val="40000"/>
                    </a:schemeClr>
                  </a:glow>
                </a:effectLst>
                <a:latin typeface="Magneto" panose="04030805050802020D02" pitchFamily="82" charset="0"/>
              </a:rPr>
              <a:t>Flassan</a:t>
            </a:r>
            <a:r>
              <a:rPr lang="fr-FR" sz="4000" b="1" dirty="0" smtClean="0">
                <a:ln>
                  <a:solidFill>
                    <a:sysClr val="windowText" lastClr="000000"/>
                  </a:solidFill>
                </a:ln>
                <a:solidFill>
                  <a:schemeClr val="accent2">
                    <a:lumMod val="75000"/>
                  </a:schemeClr>
                </a:solidFill>
                <a:effectLst>
                  <a:glow rad="228600">
                    <a:schemeClr val="accent4">
                      <a:satMod val="175000"/>
                      <a:alpha val="40000"/>
                    </a:schemeClr>
                  </a:glow>
                </a:effectLst>
                <a:latin typeface="Magneto" panose="04030805050802020D02" pitchFamily="82" charset="0"/>
              </a:rPr>
              <a:t> </a:t>
            </a:r>
            <a:r>
              <a:rPr lang="fr-FR" sz="4000" b="1" dirty="0">
                <a:ln>
                  <a:solidFill>
                    <a:sysClr val="windowText" lastClr="000000"/>
                  </a:solidFill>
                </a:ln>
                <a:solidFill>
                  <a:schemeClr val="accent2">
                    <a:lumMod val="75000"/>
                  </a:schemeClr>
                </a:solidFill>
                <a:effectLst>
                  <a:glow rad="228600">
                    <a:schemeClr val="accent4">
                      <a:satMod val="175000"/>
                      <a:alpha val="40000"/>
                    </a:schemeClr>
                  </a:glow>
                </a:effectLst>
                <a:latin typeface="Magneto" panose="04030805050802020D02" pitchFamily="82" charset="0"/>
              </a:rPr>
              <a:t>: au pied du Mont </a:t>
            </a:r>
            <a:r>
              <a:rPr lang="fr-FR" sz="4000" b="1" dirty="0" smtClean="0">
                <a:ln>
                  <a:solidFill>
                    <a:sysClr val="windowText" lastClr="000000"/>
                  </a:solidFill>
                </a:ln>
                <a:solidFill>
                  <a:schemeClr val="accent2">
                    <a:lumMod val="75000"/>
                  </a:schemeClr>
                </a:solidFill>
                <a:effectLst>
                  <a:glow rad="228600">
                    <a:schemeClr val="accent4">
                      <a:satMod val="175000"/>
                      <a:alpha val="40000"/>
                    </a:schemeClr>
                  </a:glow>
                </a:effectLst>
                <a:latin typeface="Magneto" panose="04030805050802020D02" pitchFamily="82" charset="0"/>
              </a:rPr>
              <a:t>Ventoux</a:t>
            </a:r>
          </a:p>
          <a:p>
            <a:r>
              <a:rPr lang="fr-FR" sz="4000" b="1" dirty="0">
                <a:ln>
                  <a:solidFill>
                    <a:sysClr val="windowText" lastClr="000000"/>
                  </a:solidFill>
                </a:ln>
                <a:solidFill>
                  <a:schemeClr val="accent2">
                    <a:lumMod val="75000"/>
                  </a:schemeClr>
                </a:solidFill>
                <a:effectLst>
                  <a:glow rad="228600">
                    <a:schemeClr val="accent4">
                      <a:satMod val="175000"/>
                      <a:alpha val="40000"/>
                    </a:schemeClr>
                  </a:glow>
                </a:effectLst>
                <a:latin typeface="Magneto" panose="04030805050802020D02" pitchFamily="82" charset="0"/>
              </a:rPr>
              <a:t> </a:t>
            </a:r>
            <a:r>
              <a:rPr lang="fr-FR" sz="4000" b="1" dirty="0" smtClean="0">
                <a:ln>
                  <a:solidFill>
                    <a:sysClr val="windowText" lastClr="000000"/>
                  </a:solidFill>
                </a:ln>
                <a:solidFill>
                  <a:schemeClr val="accent2">
                    <a:lumMod val="75000"/>
                  </a:schemeClr>
                </a:solidFill>
                <a:effectLst>
                  <a:glow rad="228600">
                    <a:schemeClr val="accent4">
                      <a:satMod val="175000"/>
                      <a:alpha val="40000"/>
                    </a:schemeClr>
                  </a:glow>
                </a:effectLst>
                <a:latin typeface="Magneto" panose="04030805050802020D02" pitchFamily="82" charset="0"/>
              </a:rPr>
              <a:t>                    </a:t>
            </a:r>
            <a:r>
              <a:rPr lang="fr-FR" sz="4000" b="1" dirty="0" smtClean="0">
                <a:ln>
                  <a:solidFill>
                    <a:sysClr val="windowText" lastClr="000000"/>
                  </a:solidFill>
                </a:ln>
                <a:solidFill>
                  <a:schemeClr val="accent2">
                    <a:lumMod val="75000"/>
                  </a:schemeClr>
                </a:solidFill>
                <a:effectLst>
                  <a:glow rad="228600">
                    <a:schemeClr val="accent4">
                      <a:satMod val="175000"/>
                      <a:alpha val="40000"/>
                    </a:schemeClr>
                  </a:glow>
                </a:effectLst>
                <a:latin typeface="Magneto" panose="04030805050802020D02" pitchFamily="82" charset="0"/>
              </a:rPr>
              <a:t>N°4</a:t>
            </a:r>
            <a:endParaRPr lang="fr-FR" sz="4000" b="1" dirty="0">
              <a:ln>
                <a:solidFill>
                  <a:sysClr val="windowText" lastClr="000000"/>
                </a:solidFill>
              </a:ln>
              <a:solidFill>
                <a:schemeClr val="accent2">
                  <a:lumMod val="75000"/>
                </a:schemeClr>
              </a:solidFill>
              <a:effectLst>
                <a:glow rad="228600">
                  <a:schemeClr val="accent4">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904048079"/>
      </p:ext>
    </p:extLst>
  </p:cSld>
  <p:clrMapOvr>
    <a:masterClrMapping/>
  </p:clrMapOvr>
  <mc:AlternateContent xmlns:mc="http://schemas.openxmlformats.org/markup-compatibility/2006">
    <mc:Choice xmlns:p14="http://schemas.microsoft.com/office/powerpoint/2010/main" Requires="p14">
      <p:transition spd="slow" p14:dur="6500" advTm="13000">
        <p:wedge/>
        <p:sndAc>
          <p:stSnd loop="1">
            <p:snd r:embed="rId3" name="audio15.wav"/>
          </p:stSnd>
        </p:sndAc>
      </p:transition>
    </mc:Choice>
    <mc:Fallback>
      <p:transition spd="slow" advTm="13000">
        <p:wedge/>
        <p:sndAc>
          <p:stSnd loop="1">
            <p:snd r:embed="rId3" name="audio15.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8">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8">
                                            <p:txEl>
                                              <p:pRg st="1" end="1"/>
                                            </p:txEl>
                                          </p:spTgt>
                                        </p:tgtEl>
                                        <p:attrNameLst>
                                          <p:attrName>ppt_w</p:attrName>
                                        </p:attrNameLst>
                                      </p:cBhvr>
                                    </p:anim>
                                    <p:anim by="(#ppt_w*0.50)" calcmode="lin" valueType="num">
                                      <p:cBhvr>
                                        <p:cTn id="24" dur="500" decel="50000" autoRev="1" fill="hold">
                                          <p:stCondLst>
                                            <p:cond delay="0"/>
                                          </p:stCondLst>
                                        </p:cTn>
                                        <p:tgtEl>
                                          <p:spTgt spid="8">
                                            <p:txEl>
                                              <p:pRg st="1" end="1"/>
                                            </p:txEl>
                                          </p:spTgt>
                                        </p:tgtEl>
                                        <p:attrNameLst>
                                          <p:attrName>ppt_x</p:attrName>
                                        </p:attrNameLst>
                                      </p:cBhvr>
                                    </p:anim>
                                    <p:anim from="(-#ppt_h/2)" to="(#ppt_y)" calcmode="lin" valueType="num">
                                      <p:cBhvr>
                                        <p:cTn id="25" dur="1000" fill="hold">
                                          <p:stCondLst>
                                            <p:cond delay="0"/>
                                          </p:stCondLst>
                                        </p:cTn>
                                        <p:tgtEl>
                                          <p:spTgt spid="8">
                                            <p:txEl>
                                              <p:pRg st="1" end="1"/>
                                            </p:txEl>
                                          </p:spTgt>
                                        </p:tgtEl>
                                        <p:attrNameLst>
                                          <p:attrName>ppt_y</p:attrName>
                                        </p:attrNameLst>
                                      </p:cBhvr>
                                    </p:anim>
                                    <p:animRot by="21600000">
                                      <p:cBhvr>
                                        <p:cTn id="26" dur="1000" fill="hold">
                                          <p:stCondLst>
                                            <p:cond delay="0"/>
                                          </p:stCondLst>
                                        </p:cTn>
                                        <p:tgtEl>
                                          <p:spTgt spid="8">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45" presetClass="entr" presetSubtype="0" fill="hold" nodeType="click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fade">
                                      <p:cBhvr>
                                        <p:cTn id="31" dur="2000"/>
                                        <p:tgtEl>
                                          <p:spTgt spid="3"/>
                                        </p:tgtEl>
                                      </p:cBhvr>
                                    </p:animEffect>
                                    <p:anim calcmode="lin" valueType="num">
                                      <p:cBhvr>
                                        <p:cTn id="32" dur="2000" fill="hold"/>
                                        <p:tgtEl>
                                          <p:spTgt spid="3"/>
                                        </p:tgtEl>
                                        <p:attrNameLst>
                                          <p:attrName>ppt_w</p:attrName>
                                        </p:attrNameLst>
                                      </p:cBhvr>
                                      <p:tavLst>
                                        <p:tav tm="0" fmla="#ppt_w*sin(2.5*pi*$)">
                                          <p:val>
                                            <p:fltVal val="0"/>
                                          </p:val>
                                        </p:tav>
                                        <p:tav tm="100000">
                                          <p:val>
                                            <p:fltVal val="1"/>
                                          </p:val>
                                        </p:tav>
                                      </p:tavLst>
                                    </p:anim>
                                    <p:anim calcmode="lin" valueType="num">
                                      <p:cBhvr>
                                        <p:cTn id="33"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19/09/2020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2</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2" name="Rectangle 1"/>
          <p:cNvSpPr/>
          <p:nvPr/>
        </p:nvSpPr>
        <p:spPr>
          <a:xfrm>
            <a:off x="1488354" y="1236948"/>
            <a:ext cx="9564914" cy="4524315"/>
          </a:xfrm>
          <a:prstGeom prst="rect">
            <a:avLst/>
          </a:prstGeom>
        </p:spPr>
        <p:txBody>
          <a:bodyPr wrap="square">
            <a:spAutoFit/>
          </a:bodyPr>
          <a:lstStyle/>
          <a:p>
            <a:r>
              <a:rPr lang="fr-FR" sz="3600" b="1" dirty="0" smtClean="0">
                <a:solidFill>
                  <a:schemeClr val="accent3">
                    <a:lumMod val="60000"/>
                    <a:lumOff val="40000"/>
                  </a:schemeClr>
                </a:solidFill>
                <a:effectLst>
                  <a:glow rad="228600">
                    <a:schemeClr val="accent5">
                      <a:satMod val="175000"/>
                      <a:alpha val="40000"/>
                    </a:schemeClr>
                  </a:glow>
                </a:effectLst>
                <a:latin typeface="Magneto" panose="04030805050802020D02" pitchFamily="82" charset="0"/>
              </a:rPr>
              <a:t>Le </a:t>
            </a:r>
            <a:r>
              <a:rPr lang="fr-FR" sz="3600" b="1" dirty="0">
                <a:solidFill>
                  <a:schemeClr val="accent3">
                    <a:lumMod val="60000"/>
                    <a:lumOff val="40000"/>
                  </a:schemeClr>
                </a:solidFill>
                <a:effectLst>
                  <a:glow rad="228600">
                    <a:schemeClr val="accent5">
                      <a:satMod val="175000"/>
                      <a:alpha val="40000"/>
                    </a:schemeClr>
                  </a:glow>
                </a:effectLst>
                <a:latin typeface="Magneto" panose="04030805050802020D02" pitchFamily="82" charset="0"/>
              </a:rPr>
              <a:t>village est blotti au pied du Mont Ventoux, au cœur de la Provence. Teintes chaudes, façades ocrées, ruelles pittoresques et autour de l’église romane du XIIIème siècle, fontaines et lavoirs attirent tout au long de l’année peintres et photographes. </a:t>
            </a:r>
          </a:p>
        </p:txBody>
      </p:sp>
    </p:spTree>
    <p:extLst>
      <p:ext uri="{BB962C8B-B14F-4D97-AF65-F5344CB8AC3E}">
        <p14:creationId xmlns:p14="http://schemas.microsoft.com/office/powerpoint/2010/main" val="4074819339"/>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19/09/2020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3</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95282" y="1154906"/>
            <a:ext cx="6925236" cy="4598790"/>
          </a:xfrm>
          <a:prstGeom prst="rect">
            <a:avLst/>
          </a:prstGeom>
          <a:effectLst>
            <a:softEdge rad="127000"/>
          </a:effectLst>
        </p:spPr>
      </p:pic>
    </p:spTree>
    <p:extLst>
      <p:ext uri="{BB962C8B-B14F-4D97-AF65-F5344CB8AC3E}">
        <p14:creationId xmlns:p14="http://schemas.microsoft.com/office/powerpoint/2010/main" val="3738840602"/>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19/09/2020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4</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057400" y="1142061"/>
            <a:ext cx="8108576" cy="4556247"/>
          </a:xfrm>
          <a:prstGeom prst="rect">
            <a:avLst/>
          </a:prstGeom>
          <a:effectLst>
            <a:softEdge rad="127000"/>
          </a:effectLst>
        </p:spPr>
      </p:pic>
    </p:spTree>
    <p:extLst>
      <p:ext uri="{BB962C8B-B14F-4D97-AF65-F5344CB8AC3E}">
        <p14:creationId xmlns:p14="http://schemas.microsoft.com/office/powerpoint/2010/main" val="3903538641"/>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19/09/2020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5</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59" b="3970"/>
          <a:stretch/>
        </p:blipFill>
        <p:spPr>
          <a:xfrm>
            <a:off x="2633382" y="1152078"/>
            <a:ext cx="6925236" cy="4561100"/>
          </a:xfrm>
          <a:prstGeom prst="rect">
            <a:avLst/>
          </a:prstGeom>
          <a:effectLst>
            <a:softEdge rad="127000"/>
          </a:effectLst>
        </p:spPr>
      </p:pic>
    </p:spTree>
    <p:extLst>
      <p:ext uri="{BB962C8B-B14F-4D97-AF65-F5344CB8AC3E}">
        <p14:creationId xmlns:p14="http://schemas.microsoft.com/office/powerpoint/2010/main" val="2771236852"/>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2"/>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19/09/2020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6</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3092824" y="1179516"/>
            <a:ext cx="6116865" cy="4581745"/>
          </a:xfrm>
          <a:prstGeom prst="rect">
            <a:avLst/>
          </a:prstGeom>
          <a:effectLst>
            <a:softEdge rad="127000"/>
          </a:effectLst>
        </p:spPr>
      </p:pic>
    </p:spTree>
    <p:extLst>
      <p:ext uri="{BB962C8B-B14F-4D97-AF65-F5344CB8AC3E}">
        <p14:creationId xmlns:p14="http://schemas.microsoft.com/office/powerpoint/2010/main" val="254014247"/>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19/09/2020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7</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675965" y="1151203"/>
            <a:ext cx="6921850" cy="4610060"/>
          </a:xfrm>
          <a:prstGeom prst="rect">
            <a:avLst/>
          </a:prstGeom>
          <a:effectLst>
            <a:softEdge rad="127000"/>
          </a:effectLst>
        </p:spPr>
      </p:pic>
    </p:spTree>
    <p:extLst>
      <p:ext uri="{BB962C8B-B14F-4D97-AF65-F5344CB8AC3E}">
        <p14:creationId xmlns:p14="http://schemas.microsoft.com/office/powerpoint/2010/main" val="390333532"/>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19/09/2020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8</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689411" y="1160159"/>
            <a:ext cx="6908403" cy="4601104"/>
          </a:xfrm>
          <a:prstGeom prst="rect">
            <a:avLst/>
          </a:prstGeom>
          <a:effectLst>
            <a:softEdge rad="127000"/>
          </a:effectLst>
        </p:spPr>
      </p:pic>
    </p:spTree>
    <p:extLst>
      <p:ext uri="{BB962C8B-B14F-4D97-AF65-F5344CB8AC3E}">
        <p14:creationId xmlns:p14="http://schemas.microsoft.com/office/powerpoint/2010/main" val="1221846303"/>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19/09/2020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9</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003612" y="1156447"/>
            <a:ext cx="8136763" cy="4572086"/>
          </a:xfrm>
          <a:prstGeom prst="rect">
            <a:avLst/>
          </a:prstGeom>
          <a:effectLst>
            <a:softEdge rad="127000"/>
          </a:effectLst>
        </p:spPr>
      </p:pic>
    </p:spTree>
    <p:extLst>
      <p:ext uri="{BB962C8B-B14F-4D97-AF65-F5344CB8AC3E}">
        <p14:creationId xmlns:p14="http://schemas.microsoft.com/office/powerpoint/2010/main" val="1659929634"/>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19/09/2020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052482" y="1153085"/>
            <a:ext cx="6078071" cy="4558554"/>
          </a:xfrm>
          <a:prstGeom prst="rect">
            <a:avLst/>
          </a:prstGeom>
          <a:effectLst>
            <a:softEdge rad="127000"/>
          </a:effectLst>
        </p:spPr>
      </p:pic>
    </p:spTree>
    <p:extLst>
      <p:ext uri="{BB962C8B-B14F-4D97-AF65-F5344CB8AC3E}">
        <p14:creationId xmlns:p14="http://schemas.microsoft.com/office/powerpoint/2010/main" val="2654004127"/>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19/09/2020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11</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702859" y="1163185"/>
            <a:ext cx="6885791" cy="4598078"/>
          </a:xfrm>
          <a:prstGeom prst="rect">
            <a:avLst/>
          </a:prstGeom>
          <a:effectLst>
            <a:softEdge rad="127000"/>
          </a:effectLst>
        </p:spPr>
      </p:pic>
    </p:spTree>
    <p:extLst>
      <p:ext uri="{BB962C8B-B14F-4D97-AF65-F5344CB8AC3E}">
        <p14:creationId xmlns:p14="http://schemas.microsoft.com/office/powerpoint/2010/main" val="3850448803"/>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19/09/2020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12</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608503" y="1156447"/>
            <a:ext cx="6885706" cy="4604816"/>
          </a:xfrm>
          <a:prstGeom prst="rect">
            <a:avLst/>
          </a:prstGeom>
          <a:effectLst>
            <a:softEdge rad="127000"/>
          </a:effectLst>
        </p:spPr>
      </p:pic>
    </p:spTree>
    <p:extLst>
      <p:ext uri="{BB962C8B-B14F-4D97-AF65-F5344CB8AC3E}">
        <p14:creationId xmlns:p14="http://schemas.microsoft.com/office/powerpoint/2010/main" val="1560074766"/>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19/09/2020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13</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14601" y="1147280"/>
            <a:ext cx="7113494" cy="4595289"/>
          </a:xfrm>
          <a:prstGeom prst="rect">
            <a:avLst/>
          </a:prstGeom>
          <a:effectLst>
            <a:softEdge rad="127000"/>
          </a:effectLst>
        </p:spPr>
      </p:pic>
    </p:spTree>
    <p:extLst>
      <p:ext uri="{BB962C8B-B14F-4D97-AF65-F5344CB8AC3E}">
        <p14:creationId xmlns:p14="http://schemas.microsoft.com/office/powerpoint/2010/main" val="1920992911"/>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19/09/2020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14</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501153" y="1139044"/>
            <a:ext cx="7256109" cy="4622219"/>
          </a:xfrm>
          <a:prstGeom prst="rect">
            <a:avLst/>
          </a:prstGeom>
          <a:effectLst>
            <a:softEdge rad="127000"/>
          </a:effectLst>
        </p:spPr>
      </p:pic>
    </p:spTree>
    <p:extLst>
      <p:ext uri="{BB962C8B-B14F-4D97-AF65-F5344CB8AC3E}">
        <p14:creationId xmlns:p14="http://schemas.microsoft.com/office/powerpoint/2010/main" val="3229357737"/>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19/09/2020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51715" y="1154995"/>
            <a:ext cx="9888569" cy="4548010"/>
          </a:xfrm>
          <a:prstGeom prst="rect">
            <a:avLst/>
          </a:prstGeom>
        </p:spPr>
      </p:pic>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15</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8" name="Rectangle 7"/>
          <p:cNvSpPr/>
          <p:nvPr/>
        </p:nvSpPr>
        <p:spPr>
          <a:xfrm>
            <a:off x="1204276" y="1356189"/>
            <a:ext cx="9783447" cy="1323439"/>
          </a:xfrm>
          <a:prstGeom prst="rect">
            <a:avLst/>
          </a:prstGeom>
        </p:spPr>
        <p:txBody>
          <a:bodyPr wrap="none">
            <a:spAutoFit/>
          </a:bodyPr>
          <a:lstStyle/>
          <a:p>
            <a:r>
              <a:rPr lang="fr-FR" sz="4000" b="1" dirty="0" smtClean="0">
                <a:ln>
                  <a:solidFill>
                    <a:sysClr val="windowText" lastClr="000000"/>
                  </a:solidFill>
                </a:ln>
                <a:solidFill>
                  <a:schemeClr val="accent2">
                    <a:lumMod val="75000"/>
                  </a:schemeClr>
                </a:solidFill>
                <a:effectLst>
                  <a:glow rad="228600">
                    <a:schemeClr val="accent4">
                      <a:satMod val="175000"/>
                      <a:alpha val="40000"/>
                    </a:schemeClr>
                  </a:glow>
                </a:effectLst>
                <a:latin typeface="Magneto" panose="04030805050802020D02" pitchFamily="82" charset="0"/>
              </a:rPr>
              <a:t>                   C’était</a:t>
            </a:r>
          </a:p>
          <a:p>
            <a:r>
              <a:rPr lang="fr-FR" sz="4000" b="1" dirty="0" err="1" smtClean="0">
                <a:ln>
                  <a:solidFill>
                    <a:sysClr val="windowText" lastClr="000000"/>
                  </a:solidFill>
                </a:ln>
                <a:solidFill>
                  <a:schemeClr val="accent2">
                    <a:lumMod val="75000"/>
                  </a:schemeClr>
                </a:solidFill>
                <a:effectLst>
                  <a:glow rad="228600">
                    <a:schemeClr val="accent4">
                      <a:satMod val="175000"/>
                      <a:alpha val="40000"/>
                    </a:schemeClr>
                  </a:glow>
                </a:effectLst>
                <a:latin typeface="Magneto" panose="04030805050802020D02" pitchFamily="82" charset="0"/>
              </a:rPr>
              <a:t>Flassan</a:t>
            </a:r>
            <a:r>
              <a:rPr lang="fr-FR" sz="4000" b="1" dirty="0" smtClean="0">
                <a:ln>
                  <a:solidFill>
                    <a:sysClr val="windowText" lastClr="000000"/>
                  </a:solidFill>
                </a:ln>
                <a:solidFill>
                  <a:schemeClr val="accent2">
                    <a:lumMod val="75000"/>
                  </a:schemeClr>
                </a:solidFill>
                <a:effectLst>
                  <a:glow rad="228600">
                    <a:schemeClr val="accent4">
                      <a:satMod val="175000"/>
                      <a:alpha val="40000"/>
                    </a:schemeClr>
                  </a:glow>
                </a:effectLst>
                <a:latin typeface="Magneto" panose="04030805050802020D02" pitchFamily="82" charset="0"/>
              </a:rPr>
              <a:t> </a:t>
            </a:r>
            <a:r>
              <a:rPr lang="fr-FR" sz="4000" b="1" dirty="0">
                <a:ln>
                  <a:solidFill>
                    <a:sysClr val="windowText" lastClr="000000"/>
                  </a:solidFill>
                </a:ln>
                <a:solidFill>
                  <a:schemeClr val="accent2">
                    <a:lumMod val="75000"/>
                  </a:schemeClr>
                </a:solidFill>
                <a:effectLst>
                  <a:glow rad="228600">
                    <a:schemeClr val="accent4">
                      <a:satMod val="175000"/>
                      <a:alpha val="40000"/>
                    </a:schemeClr>
                  </a:glow>
                </a:effectLst>
                <a:latin typeface="Magneto" panose="04030805050802020D02" pitchFamily="82" charset="0"/>
              </a:rPr>
              <a:t>: au pied du Mont </a:t>
            </a:r>
            <a:r>
              <a:rPr lang="fr-FR" sz="4000" b="1" dirty="0" smtClean="0">
                <a:ln>
                  <a:solidFill>
                    <a:sysClr val="windowText" lastClr="000000"/>
                  </a:solidFill>
                </a:ln>
                <a:solidFill>
                  <a:schemeClr val="accent2">
                    <a:lumMod val="75000"/>
                  </a:schemeClr>
                </a:solidFill>
                <a:effectLst>
                  <a:glow rad="228600">
                    <a:schemeClr val="accent4">
                      <a:satMod val="175000"/>
                      <a:alpha val="40000"/>
                    </a:schemeClr>
                  </a:glow>
                </a:effectLst>
                <a:latin typeface="Magneto" panose="04030805050802020D02" pitchFamily="82" charset="0"/>
              </a:rPr>
              <a:t>Ventoux</a:t>
            </a:r>
            <a:endParaRPr lang="fr-FR" sz="4000" b="1" dirty="0">
              <a:ln>
                <a:solidFill>
                  <a:sysClr val="windowText" lastClr="000000"/>
                </a:solidFill>
              </a:ln>
              <a:solidFill>
                <a:schemeClr val="accent2">
                  <a:lumMod val="75000"/>
                </a:schemeClr>
              </a:solidFill>
              <a:effectLst>
                <a:glow rad="228600">
                  <a:schemeClr val="accent4">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3378514862"/>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8">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8">
                                            <p:txEl>
                                              <p:pRg st="1" end="1"/>
                                            </p:txEl>
                                          </p:spTgt>
                                        </p:tgtEl>
                                        <p:attrNameLst>
                                          <p:attrName>ppt_w</p:attrName>
                                        </p:attrNameLst>
                                      </p:cBhvr>
                                    </p:anim>
                                    <p:anim by="(#ppt_w*0.50)" calcmode="lin" valueType="num">
                                      <p:cBhvr>
                                        <p:cTn id="24" dur="500" decel="50000" autoRev="1" fill="hold">
                                          <p:stCondLst>
                                            <p:cond delay="0"/>
                                          </p:stCondLst>
                                        </p:cTn>
                                        <p:tgtEl>
                                          <p:spTgt spid="8">
                                            <p:txEl>
                                              <p:pRg st="1" end="1"/>
                                            </p:txEl>
                                          </p:spTgt>
                                        </p:tgtEl>
                                        <p:attrNameLst>
                                          <p:attrName>ppt_x</p:attrName>
                                        </p:attrNameLst>
                                      </p:cBhvr>
                                    </p:anim>
                                    <p:anim from="(-#ppt_h/2)" to="(#ppt_y)" calcmode="lin" valueType="num">
                                      <p:cBhvr>
                                        <p:cTn id="25" dur="1000" fill="hold">
                                          <p:stCondLst>
                                            <p:cond delay="0"/>
                                          </p:stCondLst>
                                        </p:cTn>
                                        <p:tgtEl>
                                          <p:spTgt spid="8">
                                            <p:txEl>
                                              <p:pRg st="1" end="1"/>
                                            </p:txEl>
                                          </p:spTgt>
                                        </p:tgtEl>
                                        <p:attrNameLst>
                                          <p:attrName>ppt_y</p:attrName>
                                        </p:attrNameLst>
                                      </p:cBhvr>
                                    </p:anim>
                                    <p:animRot by="21600000">
                                      <p:cBhvr>
                                        <p:cTn id="26" dur="1000" fill="hold">
                                          <p:stCondLst>
                                            <p:cond delay="0"/>
                                          </p:stCondLst>
                                        </p:cTn>
                                        <p:tgtEl>
                                          <p:spTgt spid="8">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104</TotalTime>
  <Words>154</Words>
  <Application>Microsoft Office PowerPoint</Application>
  <PresentationFormat>Grand écran</PresentationFormat>
  <Paragraphs>65</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15</cp:revision>
  <dcterms:created xsi:type="dcterms:W3CDTF">2020-09-15T14:07:25Z</dcterms:created>
  <dcterms:modified xsi:type="dcterms:W3CDTF">2020-09-19T08:35:44Z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