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axDco5yTBxxcED62lfh1A==" hashData="LbwVeffv1qlTXgUQ+fMT/haPIir/PsKwd/UB5G6v4fupOQh2v0r4PsWSjoWKxY86PF7nCgMvvNmvuyHLpGg1l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18/09/2020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18/09/2020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18/09/2020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18/09/2020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C000"/>
            </a:gs>
            <a:gs pos="89000">
              <a:schemeClr val="accent1">
                <a:lumMod val="5000"/>
                <a:lumOff val="95000"/>
              </a:schemeClr>
            </a:gs>
            <a:gs pos="41000">
              <a:schemeClr val="accent4">
                <a:lumMod val="75000"/>
              </a:schemeClr>
            </a:gs>
            <a:gs pos="73000">
              <a:schemeClr val="accent4">
                <a:lumMod val="50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18/09/2020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36"/>
          <a:stretch/>
        </p:blipFill>
        <p:spPr>
          <a:xfrm>
            <a:off x="1143000" y="1162412"/>
            <a:ext cx="9893283" cy="4547758"/>
          </a:xfrm>
          <a:prstGeom prst="rect">
            <a:avLst/>
          </a:prstGeom>
          <a:effectLst>
            <a:softEdge rad="127000"/>
          </a:effectLst>
        </p:spPr>
      </p:pic>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52837" y="1320583"/>
            <a:ext cx="9783447" cy="1323439"/>
          </a:xfrm>
          <a:prstGeom prst="rect">
            <a:avLst/>
          </a:prstGeom>
        </p:spPr>
        <p:txBody>
          <a:bodyPr wrap="none">
            <a:spAutoFit/>
          </a:bodyPr>
          <a:lstStyle/>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N°2</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488354" y="1236948"/>
            <a:ext cx="9564914" cy="4524315"/>
          </a:xfrm>
          <a:prstGeom prst="rect">
            <a:avLst/>
          </a:prstGeom>
        </p:spPr>
        <p:txBody>
          <a:bodyPr wrap="square">
            <a:spAutoFit/>
          </a:bodyPr>
          <a:lstStyle/>
          <a:p>
            <a:r>
              <a:rPr lang="fr-FR" sz="36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Le </a:t>
            </a:r>
            <a:r>
              <a:rPr lang="fr-FR" sz="36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village est blotti au pied du Mont Ventoux, au cœur de la Provence. Teintes chaudes, façades ocrées, ruelles pittoresques et autour de l’église romane du XIIIème siècle, fontaines et lavoirs attirent tout au long de l’année peintres et photographes. </a:t>
            </a: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2232" y="1164901"/>
            <a:ext cx="6924839" cy="4596362"/>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86983"/>
            <a:ext cx="6831106" cy="4525607"/>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86983"/>
            <a:ext cx="6871448" cy="4552334"/>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2"/>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78073"/>
            <a:ext cx="6858000" cy="4543425"/>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42439"/>
            <a:ext cx="6938684" cy="4596878"/>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5" y="1143001"/>
            <a:ext cx="6924391" cy="4587408"/>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60256"/>
            <a:ext cx="6871448" cy="4552334"/>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5602" y="1169894"/>
            <a:ext cx="6930369" cy="4591369"/>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51348"/>
            <a:ext cx="6884895" cy="4561242"/>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752" y="1169334"/>
            <a:ext cx="6683189" cy="4552922"/>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42440"/>
            <a:ext cx="6925236" cy="4587968"/>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42440"/>
            <a:ext cx="6952130" cy="4605786"/>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715" y="1154995"/>
            <a:ext cx="9888569" cy="4548010"/>
          </a:xfrm>
          <a:prstGeom prst="rect">
            <a:avLst/>
          </a:prstGeom>
        </p:spPr>
      </p:pic>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04276" y="1356189"/>
            <a:ext cx="9783447"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TotalTime>
  <Words>154</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2020-09-15T14:07:25Z</dcterms:created>
  <dcterms:modified xsi:type="dcterms:W3CDTF">2020-09-18T18:59:02Z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