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uEj6MXi65p3AiO93jd1Q==" hashData="9NfLqwLiE2zyxAPG2VwbR50HUW3n0o2wVj+/gOQDXMMg/ZPj4Kl7K6xVOq4MXZAn5O5emdyniJuMM9uuw00Zz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049F9D-8A61-4A3A-8E9F-5C1216E058F3}" type="datetimeFigureOut">
              <a:rPr lang="fr-FR" smtClean="0"/>
              <a:t>18/09/2020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747C5-C8D4-466A-B25A-DACA2E0D7575}" type="slidenum">
              <a:rPr lang="fr-FR" smtClean="0"/>
              <a:t>‹N°›</a:t>
            </a:fld>
            <a:endParaRPr lang="fr-FR"/>
          </a:p>
        </p:txBody>
      </p:sp>
    </p:spTree>
    <p:extLst>
      <p:ext uri="{BB962C8B-B14F-4D97-AF65-F5344CB8AC3E}">
        <p14:creationId xmlns:p14="http://schemas.microsoft.com/office/powerpoint/2010/main" val="3360982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a:t>
            </a:fld>
            <a:endParaRPr lang="fr-FR"/>
          </a:p>
        </p:txBody>
      </p:sp>
    </p:spTree>
    <p:extLst>
      <p:ext uri="{BB962C8B-B14F-4D97-AF65-F5344CB8AC3E}">
        <p14:creationId xmlns:p14="http://schemas.microsoft.com/office/powerpoint/2010/main" val="2560910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2</a:t>
            </a:fld>
            <a:endParaRPr lang="fr-FR"/>
          </a:p>
        </p:txBody>
      </p:sp>
    </p:spTree>
    <p:extLst>
      <p:ext uri="{BB962C8B-B14F-4D97-AF65-F5344CB8AC3E}">
        <p14:creationId xmlns:p14="http://schemas.microsoft.com/office/powerpoint/2010/main" val="368686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3</a:t>
            </a:fld>
            <a:endParaRPr lang="fr-FR"/>
          </a:p>
        </p:txBody>
      </p:sp>
    </p:spTree>
    <p:extLst>
      <p:ext uri="{BB962C8B-B14F-4D97-AF65-F5344CB8AC3E}">
        <p14:creationId xmlns:p14="http://schemas.microsoft.com/office/powerpoint/2010/main" val="12854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4</a:t>
            </a:fld>
            <a:endParaRPr lang="fr-FR"/>
          </a:p>
        </p:txBody>
      </p:sp>
    </p:spTree>
    <p:extLst>
      <p:ext uri="{BB962C8B-B14F-4D97-AF65-F5344CB8AC3E}">
        <p14:creationId xmlns:p14="http://schemas.microsoft.com/office/powerpoint/2010/main" val="1702603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5</a:t>
            </a:fld>
            <a:endParaRPr lang="fr-FR"/>
          </a:p>
        </p:txBody>
      </p:sp>
    </p:spTree>
    <p:extLst>
      <p:ext uri="{BB962C8B-B14F-4D97-AF65-F5344CB8AC3E}">
        <p14:creationId xmlns:p14="http://schemas.microsoft.com/office/powerpoint/2010/main" val="53358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6</a:t>
            </a:fld>
            <a:endParaRPr lang="fr-FR"/>
          </a:p>
        </p:txBody>
      </p:sp>
    </p:spTree>
    <p:extLst>
      <p:ext uri="{BB962C8B-B14F-4D97-AF65-F5344CB8AC3E}">
        <p14:creationId xmlns:p14="http://schemas.microsoft.com/office/powerpoint/2010/main" val="2711910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7</a:t>
            </a:fld>
            <a:endParaRPr lang="fr-FR"/>
          </a:p>
        </p:txBody>
      </p:sp>
    </p:spTree>
    <p:extLst>
      <p:ext uri="{BB962C8B-B14F-4D97-AF65-F5344CB8AC3E}">
        <p14:creationId xmlns:p14="http://schemas.microsoft.com/office/powerpoint/2010/main" val="2328812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8</a:t>
            </a:fld>
            <a:endParaRPr lang="fr-FR"/>
          </a:p>
        </p:txBody>
      </p:sp>
    </p:spTree>
    <p:extLst>
      <p:ext uri="{BB962C8B-B14F-4D97-AF65-F5344CB8AC3E}">
        <p14:creationId xmlns:p14="http://schemas.microsoft.com/office/powerpoint/2010/main" val="724965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9</a:t>
            </a:fld>
            <a:endParaRPr lang="fr-FR"/>
          </a:p>
        </p:txBody>
      </p:sp>
    </p:spTree>
    <p:extLst>
      <p:ext uri="{BB962C8B-B14F-4D97-AF65-F5344CB8AC3E}">
        <p14:creationId xmlns:p14="http://schemas.microsoft.com/office/powerpoint/2010/main" val="27051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10</a:t>
            </a:fld>
            <a:endParaRPr lang="fr-FR"/>
          </a:p>
        </p:txBody>
      </p:sp>
    </p:spTree>
    <p:extLst>
      <p:ext uri="{BB962C8B-B14F-4D97-AF65-F5344CB8AC3E}">
        <p14:creationId xmlns:p14="http://schemas.microsoft.com/office/powerpoint/2010/main" val="2291074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11</a:t>
            </a:fld>
            <a:endParaRPr lang="fr-FR"/>
          </a:p>
        </p:txBody>
      </p:sp>
    </p:spTree>
    <p:extLst>
      <p:ext uri="{BB962C8B-B14F-4D97-AF65-F5344CB8AC3E}">
        <p14:creationId xmlns:p14="http://schemas.microsoft.com/office/powerpoint/2010/main" val="3867257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12</a:t>
            </a:fld>
            <a:endParaRPr lang="fr-FR"/>
          </a:p>
        </p:txBody>
      </p:sp>
    </p:spTree>
    <p:extLst>
      <p:ext uri="{BB962C8B-B14F-4D97-AF65-F5344CB8AC3E}">
        <p14:creationId xmlns:p14="http://schemas.microsoft.com/office/powerpoint/2010/main" val="112442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13</a:t>
            </a:fld>
            <a:endParaRPr lang="fr-FR"/>
          </a:p>
        </p:txBody>
      </p:sp>
    </p:spTree>
    <p:extLst>
      <p:ext uri="{BB962C8B-B14F-4D97-AF65-F5344CB8AC3E}">
        <p14:creationId xmlns:p14="http://schemas.microsoft.com/office/powerpoint/2010/main" val="1090301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14</a:t>
            </a:fld>
            <a:endParaRPr lang="fr-FR"/>
          </a:p>
        </p:txBody>
      </p:sp>
    </p:spTree>
    <p:extLst>
      <p:ext uri="{BB962C8B-B14F-4D97-AF65-F5344CB8AC3E}">
        <p14:creationId xmlns:p14="http://schemas.microsoft.com/office/powerpoint/2010/main" val="535214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15</a:t>
            </a:fld>
            <a:endParaRPr lang="fr-FR"/>
          </a:p>
        </p:txBody>
      </p:sp>
    </p:spTree>
    <p:extLst>
      <p:ext uri="{BB962C8B-B14F-4D97-AF65-F5344CB8AC3E}">
        <p14:creationId xmlns:p14="http://schemas.microsoft.com/office/powerpoint/2010/main" val="958341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A8DD45-7F72-4F5C-BA1F-CBFC31E4660C}"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616111596"/>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B490BF-BA0E-4FD6-B72F-E9D17F02B26D}"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719323584"/>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14C0680-D319-47A6-815A-67445D8E8796}"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966866000"/>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73DF5A3-B86C-4AF4-A8E5-50CD7BF2A8B1}" type="datetime1">
              <a:rPr lang="fr-FR" smtClean="0"/>
              <a:t>18/09/2020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510270263"/>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C4D1441-C34D-46FD-B973-53F706825382}" type="datetime1">
              <a:rPr lang="fr-FR" smtClean="0"/>
              <a:t>18/09/2020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741730818"/>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C06C1E9-DDDA-4FB1-886B-4AD964E8100D}" type="datetime1">
              <a:rPr lang="fr-FR" smtClean="0"/>
              <a:t>18/09/2020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249065492"/>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2071731-F0E1-4F3A-A4B5-8D6EE5B9005D}" type="datetime1">
              <a:rPr lang="fr-FR" smtClean="0"/>
              <a:t>18/09/2020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3395963576"/>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DCEB0F0-B96C-4644-8FED-A2ABDE136F53}" type="datetime1">
              <a:rPr lang="fr-FR" smtClean="0"/>
              <a:t>18/09/2020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062605575"/>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D73BE7-5B18-4DEA-9D1C-6E3C177B6C63}" type="datetime1">
              <a:rPr lang="fr-FR" smtClean="0"/>
              <a:t>18/09/2020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592257837"/>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A2B2A2-5443-4326-843C-50BBFF07EC05}"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628062324"/>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3E9A-6EF9-4F9A-A439-CA85773320A1}" type="datetime1">
              <a:rPr lang="fr-FR" smtClean="0"/>
              <a:t>18/09/2020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596121985"/>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FFC000"/>
            </a:gs>
            <a:gs pos="89000">
              <a:schemeClr val="accent1">
                <a:lumMod val="5000"/>
                <a:lumOff val="95000"/>
              </a:schemeClr>
            </a:gs>
            <a:gs pos="41000">
              <a:schemeClr val="accent4">
                <a:lumMod val="75000"/>
              </a:schemeClr>
            </a:gs>
            <a:gs pos="73000">
              <a:schemeClr val="accent4">
                <a:lumMod val="50000"/>
              </a:schemeClr>
            </a:gs>
            <a:gs pos="16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A101E-0819-4856-B010-634334E22CD9}" type="datetime1">
              <a:rPr lang="fr-FR" smtClean="0"/>
              <a:t>18/09/2020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7AA06-3338-4A3B-83A9-E9E16359006E}" type="slidenum">
              <a:rPr lang="fr-FR" smtClean="0"/>
              <a:t>‹N°›</a:t>
            </a:fld>
            <a:endParaRPr lang="fr-FR"/>
          </a:p>
        </p:txBody>
      </p:sp>
    </p:spTree>
    <p:extLst>
      <p:ext uri="{BB962C8B-B14F-4D97-AF65-F5344CB8AC3E}">
        <p14:creationId xmlns:p14="http://schemas.microsoft.com/office/powerpoint/2010/main" val="2448698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236"/>
          <a:stretch/>
        </p:blipFill>
        <p:spPr>
          <a:xfrm>
            <a:off x="1143000" y="1162412"/>
            <a:ext cx="9893283" cy="4547758"/>
          </a:xfrm>
          <a:prstGeom prst="rect">
            <a:avLst/>
          </a:prstGeom>
          <a:effectLst>
            <a:softEdge rad="127000"/>
          </a:effectLst>
        </p:spPr>
      </p:pic>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8" name="Rectangle 7"/>
          <p:cNvSpPr/>
          <p:nvPr/>
        </p:nvSpPr>
        <p:spPr>
          <a:xfrm>
            <a:off x="1252837" y="1320583"/>
            <a:ext cx="9783447" cy="1323439"/>
          </a:xfrm>
          <a:prstGeom prst="rect">
            <a:avLst/>
          </a:prstGeom>
        </p:spPr>
        <p:txBody>
          <a:bodyPr wrap="none">
            <a:spAutoFit/>
          </a:bodyPr>
          <a:lstStyle/>
          <a:p>
            <a:r>
              <a:rPr lang="fr-FR" sz="4000" b="1" dirty="0" err="1"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Flassan</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au pied du Mont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Ventoux</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N°1</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04048079"/>
      </p:ext>
    </p:extLst>
  </p:cSld>
  <p:clrMapOvr>
    <a:masterClrMapping/>
  </p:clrMapOvr>
  <mc:AlternateContent xmlns:mc="http://schemas.openxmlformats.org/markup-compatibility/2006" xmlns:p14="http://schemas.microsoft.com/office/powerpoint/2010/main">
    <mc:Choice Requires="p14">
      <p:transition spd="slow" p14:dur="6500" advTm="13000">
        <p:wedge/>
        <p:sndAc>
          <p:stSnd loop="1">
            <p:snd r:embed="rId3" name="audio15.wav"/>
          </p:stSnd>
        </p:sndAc>
      </p:transition>
    </mc:Choice>
    <mc:Fallback xmlns="">
      <p:transition spd="slow" advTm="13000">
        <p:wedge/>
        <p:sndAc>
          <p:stSnd loop="1">
            <p:snd r:embed="rId5"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2" name="Rectangle 1"/>
          <p:cNvSpPr/>
          <p:nvPr/>
        </p:nvSpPr>
        <p:spPr>
          <a:xfrm>
            <a:off x="1488354" y="1236948"/>
            <a:ext cx="9564914" cy="4524315"/>
          </a:xfrm>
          <a:prstGeom prst="rect">
            <a:avLst/>
          </a:prstGeom>
        </p:spPr>
        <p:txBody>
          <a:bodyPr wrap="square">
            <a:spAutoFit/>
          </a:bodyPr>
          <a:lstStyle/>
          <a:p>
            <a:r>
              <a:rPr lang="fr-FR" sz="36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Le </a:t>
            </a:r>
            <a:r>
              <a:rPr lang="fr-FR" sz="3600" b="1" dirty="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village est blotti au pied du Mont Ventoux, au cœur de la Provence. Teintes chaudes, façades ocrées, ruelles pittoresques et autour de l’église romane du XIIIème siècle, fontaines et lavoirs attirent tout au long de l’année peintres et photographes. </a:t>
            </a:r>
          </a:p>
        </p:txBody>
      </p:sp>
    </p:spTree>
    <p:extLst>
      <p:ext uri="{BB962C8B-B14F-4D97-AF65-F5344CB8AC3E}">
        <p14:creationId xmlns:p14="http://schemas.microsoft.com/office/powerpoint/2010/main" val="4074819339"/>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9933" r="-235"/>
          <a:stretch/>
        </p:blipFill>
        <p:spPr>
          <a:xfrm>
            <a:off x="2170968" y="1114492"/>
            <a:ext cx="7850063" cy="4629015"/>
          </a:xfrm>
          <a:prstGeom prst="rect">
            <a:avLst/>
          </a:prstGeom>
          <a:effectLst>
            <a:softEdge rad="127000"/>
          </a:effectLst>
        </p:spPr>
      </p:pic>
    </p:spTree>
    <p:extLst>
      <p:ext uri="{BB962C8B-B14F-4D97-AF65-F5344CB8AC3E}">
        <p14:creationId xmlns:p14="http://schemas.microsoft.com/office/powerpoint/2010/main" val="3738840602"/>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10735" r="-235"/>
          <a:stretch/>
        </p:blipFill>
        <p:spPr>
          <a:xfrm>
            <a:off x="2285999" y="1169893"/>
            <a:ext cx="7637929" cy="4591369"/>
          </a:xfrm>
          <a:prstGeom prst="rect">
            <a:avLst/>
          </a:prstGeom>
          <a:effectLst>
            <a:softEdge rad="127000"/>
          </a:effectLst>
        </p:spPr>
      </p:pic>
    </p:spTree>
    <p:extLst>
      <p:ext uri="{BB962C8B-B14F-4D97-AF65-F5344CB8AC3E}">
        <p14:creationId xmlns:p14="http://schemas.microsoft.com/office/powerpoint/2010/main" val="3903538641"/>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173827"/>
            <a:ext cx="6858000" cy="4551997"/>
          </a:xfrm>
          <a:prstGeom prst="rect">
            <a:avLst/>
          </a:prstGeom>
          <a:effectLst>
            <a:softEdge rad="127000"/>
          </a:effectLst>
        </p:spPr>
      </p:pic>
    </p:spTree>
    <p:extLst>
      <p:ext uri="{BB962C8B-B14F-4D97-AF65-F5344CB8AC3E}">
        <p14:creationId xmlns:p14="http://schemas.microsoft.com/office/powerpoint/2010/main" val="2771236852"/>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2"/>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6</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8359" r="294"/>
          <a:stretch/>
        </p:blipFill>
        <p:spPr>
          <a:xfrm>
            <a:off x="2286000" y="1169893"/>
            <a:ext cx="7597588" cy="4591369"/>
          </a:xfrm>
          <a:prstGeom prst="rect">
            <a:avLst/>
          </a:prstGeom>
          <a:effectLst>
            <a:softEdge rad="127000"/>
          </a:effectLst>
        </p:spPr>
      </p:pic>
    </p:spTree>
    <p:extLst>
      <p:ext uri="{BB962C8B-B14F-4D97-AF65-F5344CB8AC3E}">
        <p14:creationId xmlns:p14="http://schemas.microsoft.com/office/powerpoint/2010/main" val="254014247"/>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7</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8670" y="1143000"/>
            <a:ext cx="7123212" cy="4603376"/>
          </a:xfrm>
          <a:prstGeom prst="rect">
            <a:avLst/>
          </a:prstGeom>
          <a:effectLst>
            <a:softEdge rad="127000"/>
          </a:effectLst>
        </p:spPr>
      </p:pic>
    </p:spTree>
    <p:extLst>
      <p:ext uri="{BB962C8B-B14F-4D97-AF65-F5344CB8AC3E}">
        <p14:creationId xmlns:p14="http://schemas.microsoft.com/office/powerpoint/2010/main" val="390333532"/>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8</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4707" y="1172874"/>
            <a:ext cx="7183388" cy="4588389"/>
          </a:xfrm>
          <a:prstGeom prst="rect">
            <a:avLst/>
          </a:prstGeom>
          <a:effectLst>
            <a:softEdge rad="127000"/>
          </a:effectLst>
        </p:spPr>
      </p:pic>
    </p:spTree>
    <p:extLst>
      <p:ext uri="{BB962C8B-B14F-4D97-AF65-F5344CB8AC3E}">
        <p14:creationId xmlns:p14="http://schemas.microsoft.com/office/powerpoint/2010/main" val="1221846303"/>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9</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8" y="1147051"/>
            <a:ext cx="6925237" cy="4596626"/>
          </a:xfrm>
          <a:prstGeom prst="rect">
            <a:avLst/>
          </a:prstGeom>
          <a:effectLst>
            <a:softEdge rad="127000"/>
          </a:effectLst>
        </p:spPr>
      </p:pic>
    </p:spTree>
    <p:extLst>
      <p:ext uri="{BB962C8B-B14F-4D97-AF65-F5344CB8AC3E}">
        <p14:creationId xmlns:p14="http://schemas.microsoft.com/office/powerpoint/2010/main" val="1659929634"/>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64901"/>
            <a:ext cx="6884895" cy="4569849"/>
          </a:xfrm>
          <a:prstGeom prst="rect">
            <a:avLst/>
          </a:prstGeom>
          <a:effectLst>
            <a:softEdge rad="127000"/>
          </a:effectLst>
        </p:spPr>
      </p:pic>
    </p:spTree>
    <p:extLst>
      <p:ext uri="{BB962C8B-B14F-4D97-AF65-F5344CB8AC3E}">
        <p14:creationId xmlns:p14="http://schemas.microsoft.com/office/powerpoint/2010/main" val="2654004127"/>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9" y="1142439"/>
            <a:ext cx="6938684" cy="4596878"/>
          </a:xfrm>
          <a:prstGeom prst="rect">
            <a:avLst/>
          </a:prstGeom>
          <a:effectLst>
            <a:softEdge rad="127000"/>
          </a:effectLst>
        </p:spPr>
      </p:pic>
    </p:spTree>
    <p:extLst>
      <p:ext uri="{BB962C8B-B14F-4D97-AF65-F5344CB8AC3E}">
        <p14:creationId xmlns:p14="http://schemas.microsoft.com/office/powerpoint/2010/main" val="3850448803"/>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42440"/>
            <a:ext cx="6925236" cy="4587968"/>
          </a:xfrm>
          <a:prstGeom prst="rect">
            <a:avLst/>
          </a:prstGeom>
          <a:effectLst>
            <a:softEdge rad="127000"/>
          </a:effectLst>
        </p:spPr>
      </p:pic>
    </p:spTree>
    <p:extLst>
      <p:ext uri="{BB962C8B-B14F-4D97-AF65-F5344CB8AC3E}">
        <p14:creationId xmlns:p14="http://schemas.microsoft.com/office/powerpoint/2010/main" val="1560074766"/>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5" y="1160256"/>
            <a:ext cx="6938684" cy="4596878"/>
          </a:xfrm>
          <a:prstGeom prst="rect">
            <a:avLst/>
          </a:prstGeom>
          <a:effectLst>
            <a:softEdge rad="127000"/>
          </a:effectLst>
        </p:spPr>
      </p:pic>
    </p:spTree>
    <p:extLst>
      <p:ext uri="{BB962C8B-B14F-4D97-AF65-F5344CB8AC3E}">
        <p14:creationId xmlns:p14="http://schemas.microsoft.com/office/powerpoint/2010/main" val="3229357737"/>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60257"/>
            <a:ext cx="6925236" cy="4587969"/>
          </a:xfrm>
          <a:prstGeom prst="rect">
            <a:avLst/>
          </a:prstGeom>
          <a:effectLst>
            <a:softEdge rad="127000"/>
          </a:effectLst>
        </p:spPr>
      </p:pic>
    </p:spTree>
    <p:extLst>
      <p:ext uri="{BB962C8B-B14F-4D97-AF65-F5344CB8AC3E}">
        <p14:creationId xmlns:p14="http://schemas.microsoft.com/office/powerpoint/2010/main" val="1920992911"/>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18/09/2020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1715" y="1154995"/>
            <a:ext cx="9888569" cy="4548010"/>
          </a:xfrm>
          <a:prstGeom prst="rect">
            <a:avLst/>
          </a:prstGeom>
        </p:spPr>
      </p:pic>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8" name="Rectangle 7"/>
          <p:cNvSpPr/>
          <p:nvPr/>
        </p:nvSpPr>
        <p:spPr>
          <a:xfrm>
            <a:off x="1204276" y="1356189"/>
            <a:ext cx="9783447" cy="1323439"/>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C’était</a:t>
            </a:r>
          </a:p>
          <a:p>
            <a:r>
              <a:rPr lang="fr-FR" sz="4000" b="1" dirty="0" err="1"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Flassan</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au pied du Mont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Ventoux</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378514862"/>
      </p:ext>
    </p:extLst>
  </p:cSld>
  <p:clrMapOvr>
    <a:masterClrMapping/>
  </p:clrMapOvr>
  <mc:AlternateContent xmlns:mc="http://schemas.openxmlformats.org/markup-compatibility/2006" xmlns:p14="http://schemas.microsoft.com/office/powerpoint/2010/main">
    <mc:Choice Requires="p14">
      <p:transition spd="slow" p14:dur="650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87</TotalTime>
  <Words>154</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2020-09-15T14:07:25Z</dcterms:created>
  <dcterms:modified xsi:type="dcterms:W3CDTF">2020-09-18T18:50:40Z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