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2" r:id="rId12"/>
    <p:sldId id="271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436hqN/8naotYvKg8ZMQw==" hashData="ha7KrwsI9NF4j7yTdzIckSftYpedkJ7YqTuVbuXhWDeZjcQQgC6lO3HEQiBVyLAcQFvKdjTYEEZ9TMySu9mO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60C6-2250-48BE-B3FD-49A9126107A0}" type="datetimeFigureOut">
              <a:rPr lang="fr-FR" smtClean="0"/>
              <a:t>04/08/2020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CA02D-B590-4511-AA7B-5940E6AF8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097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960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259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716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587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394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893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499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28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9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99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647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96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298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369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9155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651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CA02D-B590-4511-AA7B-5940E6AF8D0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991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6909A-2720-473D-A925-35E64CA88ACA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041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1018-BB1C-4EEE-9EAF-5BBABA1A4359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45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F1C9B-F03A-46CD-8873-C095092E971B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152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17E74-2B69-4F35-82AC-4FD586B218C4}" type="datetime1">
              <a:rPr lang="fr-FR" smtClean="0"/>
              <a:t>04/08/2020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163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26421-898E-4321-B851-0B31F6B7A678}" type="datetime1">
              <a:rPr lang="fr-FR" smtClean="0"/>
              <a:t>04/08/2020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120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9B955-2BE5-4F50-A326-9939F61DDD30}" type="datetime1">
              <a:rPr lang="fr-FR" smtClean="0"/>
              <a:t>04/08/2020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93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7FFE6-A154-4496-8F52-77874C68C7EA}" type="datetime1">
              <a:rPr lang="fr-FR" smtClean="0"/>
              <a:t>04/08/2020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154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B528D-E626-4154-BEF0-5BFD4E705980}" type="datetime1">
              <a:rPr lang="fr-FR" smtClean="0"/>
              <a:t>04/08/2020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976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D6E6A-EAB7-4FEC-88DF-790198A67DE5}" type="datetime1">
              <a:rPr lang="fr-FR" smtClean="0"/>
              <a:t>04/08/2020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364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B1C36-91A6-40DD-B689-BACD98891069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360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F848D-385A-4A53-8445-138EFE53A0D9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319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0000">
              <a:srgbClr val="7030A0"/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DB6EC-D918-4709-93A2-59C077BDC078}" type="datetime1">
              <a:rPr lang="fr-FR" smtClean="0"/>
              <a:t>04/08/2020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BFB2D-58C7-4928-B20E-91BA7D72F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742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17" r="908" b="9266"/>
          <a:stretch/>
        </p:blipFill>
        <p:spPr>
          <a:xfrm>
            <a:off x="1164773" y="1099457"/>
            <a:ext cx="9898742" cy="46590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243823" y="1009133"/>
            <a:ext cx="770435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 d'Étretat</a:t>
            </a:r>
            <a:endParaRPr lang="fr-FR" sz="60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191" y="2399356"/>
            <a:ext cx="5114987" cy="33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64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  <p:sndAc>
          <p:stSnd loop="1">
            <p:snd r:embed="rId3" name="MUSIQUE MEDITATION.wav"/>
          </p:stSnd>
        </p:sndAc>
      </p:transition>
    </mc:Choice>
    <mc:Fallback>
      <p:transition spd="slow" advTm="16000">
        <p:fade/>
        <p:sndAc>
          <p:stSnd loop="1">
            <p:snd r:embed="rId3" name="MUSIQUE MEDIT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269" y="1047228"/>
            <a:ext cx="7030388" cy="4686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1597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995362"/>
            <a:ext cx="9696450" cy="486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967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101" y="1001460"/>
            <a:ext cx="6520721" cy="4770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6777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289" y="1065354"/>
            <a:ext cx="7030386" cy="4690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9635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289" y="1071511"/>
            <a:ext cx="7030386" cy="4678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1243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0561" y="1050107"/>
            <a:ext cx="6370878" cy="4757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304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043" y="1044710"/>
            <a:ext cx="6295868" cy="4716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4856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623" y="1043865"/>
            <a:ext cx="8109679" cy="4703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160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19" b="12164"/>
          <a:stretch/>
        </p:blipFill>
        <p:spPr>
          <a:xfrm>
            <a:off x="2064895" y="1078338"/>
            <a:ext cx="8062210" cy="4701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06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279" y="1004340"/>
            <a:ext cx="7123972" cy="473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6222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3488" y="1084163"/>
            <a:ext cx="7585023" cy="4689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886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28" b="7090"/>
          <a:stretch/>
        </p:blipFill>
        <p:spPr>
          <a:xfrm>
            <a:off x="2520445" y="1069667"/>
            <a:ext cx="7151110" cy="4718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5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64" y="1049311"/>
            <a:ext cx="9393619" cy="4691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37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838" y="1052283"/>
            <a:ext cx="8724277" cy="4715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0107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35" t="-24" r="2741" b="1100"/>
          <a:stretch/>
        </p:blipFill>
        <p:spPr>
          <a:xfrm>
            <a:off x="1139252" y="1094283"/>
            <a:ext cx="9998440" cy="4616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537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952500" cmpd="dbl">
            <a:gradFill flip="none" rotWithShape="1">
              <a:gsLst>
                <a:gs pos="71000">
                  <a:schemeClr val="accent6">
                    <a:lumMod val="60000"/>
                    <a:lumOff val="40000"/>
                  </a:schemeClr>
                </a:gs>
                <a:gs pos="75000">
                  <a:schemeClr val="accent1">
                    <a:lumMod val="50000"/>
                  </a:schemeClr>
                </a:gs>
                <a:gs pos="89000">
                  <a:schemeClr val="accent6">
                    <a:lumMod val="60000"/>
                    <a:lumOff val="40000"/>
                  </a:schemeClr>
                </a:gs>
                <a:gs pos="95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320315" y="6384471"/>
            <a:ext cx="2743200" cy="365125"/>
          </a:xfrm>
        </p:spPr>
        <p:txBody>
          <a:bodyPr/>
          <a:lstStyle/>
          <a:p>
            <a:fld id="{951BFB2D-58C7-4928-B20E-91BA7D72F4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95086" y="551543"/>
            <a:ext cx="10929258" cy="5704114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128485" y="6385832"/>
            <a:ext cx="2743200" cy="365125"/>
          </a:xfrm>
        </p:spPr>
        <p:txBody>
          <a:bodyPr/>
          <a:lstStyle/>
          <a:p>
            <a:fld id="{455CCE0C-1904-4AD2-86F3-AD08033623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04/08/2020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17" r="908" b="9266"/>
          <a:stretch/>
        </p:blipFill>
        <p:spPr>
          <a:xfrm>
            <a:off x="1164773" y="1099457"/>
            <a:ext cx="9898742" cy="46590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207538" y="3819551"/>
            <a:ext cx="770435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0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 d'Étretat</a:t>
            </a:r>
            <a:endParaRPr lang="fr-FR" sz="60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79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108</Words>
  <Application>Microsoft Office PowerPoint</Application>
  <PresentationFormat>Grand écran</PresentationFormat>
  <Paragraphs>71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2020-08-04T15:26:20Z</dcterms:created>
  <dcterms:modified xsi:type="dcterms:W3CDTF">2020-08-04T16:18:44Z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